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88" r:id="rId7"/>
    <p:sldId id="258" r:id="rId8"/>
    <p:sldId id="285" r:id="rId9"/>
    <p:sldId id="287" r:id="rId10"/>
    <p:sldId id="295" r:id="rId11"/>
    <p:sldId id="290" r:id="rId12"/>
    <p:sldId id="259" r:id="rId13"/>
    <p:sldId id="276" r:id="rId14"/>
    <p:sldId id="281" r:id="rId15"/>
    <p:sldId id="260" r:id="rId16"/>
    <p:sldId id="261" r:id="rId17"/>
    <p:sldId id="262" r:id="rId18"/>
    <p:sldId id="286" r:id="rId19"/>
    <p:sldId id="264" r:id="rId20"/>
    <p:sldId id="265" r:id="rId21"/>
    <p:sldId id="266" r:id="rId22"/>
    <p:sldId id="267" r:id="rId23"/>
    <p:sldId id="268" r:id="rId24"/>
    <p:sldId id="291" r:id="rId25"/>
    <p:sldId id="293" r:id="rId26"/>
    <p:sldId id="292" r:id="rId27"/>
    <p:sldId id="294" r:id="rId28"/>
    <p:sldId id="284" r:id="rId29"/>
  </p:sldIdLst>
  <p:sldSz cx="18288000" cy="10287000"/>
  <p:notesSz cx="6858000" cy="9144000"/>
  <p:embeddedFontLs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526D8-7B04-4C1C-B967-47851EC822B8}" v="220" dt="2024-12-04T02:47:28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88"/>
  </p:normalViewPr>
  <p:slideViewPr>
    <p:cSldViewPr snapToGrid="0">
      <p:cViewPr>
        <p:scale>
          <a:sx n="50" d="100"/>
          <a:sy n="50" d="100"/>
        </p:scale>
        <p:origin x="98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is Vitória Fosaluza" userId="234fac80f67bd5e9" providerId="LiveId" clId="{955526D8-7B04-4C1C-B967-47851EC822B8}"/>
    <pc:docChg chg="undo redo custSel addSld delSld modSld sldOrd">
      <pc:chgData name="Thais Vitória Fosaluza" userId="234fac80f67bd5e9" providerId="LiveId" clId="{955526D8-7B04-4C1C-B967-47851EC822B8}" dt="2024-12-04T02:48:05.772" v="1639" actId="1076"/>
      <pc:docMkLst>
        <pc:docMk/>
      </pc:docMkLst>
      <pc:sldChg chg="modSp mod">
        <pc:chgData name="Thais Vitória Fosaluza" userId="234fac80f67bd5e9" providerId="LiveId" clId="{955526D8-7B04-4C1C-B967-47851EC822B8}" dt="2024-12-04T00:55:59.286" v="1351" actId="1076"/>
        <pc:sldMkLst>
          <pc:docMk/>
          <pc:sldMk cId="0" sldId="256"/>
        </pc:sldMkLst>
        <pc:spChg chg="mod">
          <ac:chgData name="Thais Vitória Fosaluza" userId="234fac80f67bd5e9" providerId="LiveId" clId="{955526D8-7B04-4C1C-B967-47851EC822B8}" dt="2024-12-04T00:55:59.286" v="1351" actId="1076"/>
          <ac:spMkLst>
            <pc:docMk/>
            <pc:sldMk cId="0" sldId="256"/>
            <ac:spMk id="2" creationId="{00000000-0000-0000-0000-000000000000}"/>
          </ac:spMkLst>
        </pc:spChg>
        <pc:grpChg chg="mod">
          <ac:chgData name="Thais Vitória Fosaluza" userId="234fac80f67bd5e9" providerId="LiveId" clId="{955526D8-7B04-4C1C-B967-47851EC822B8}" dt="2024-12-04T00:55:54.751" v="1350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Sp modSp mod">
        <pc:chgData name="Thais Vitória Fosaluza" userId="234fac80f67bd5e9" providerId="LiveId" clId="{955526D8-7B04-4C1C-B967-47851EC822B8}" dt="2024-12-04T00:56:44.150" v="1365" actId="1076"/>
        <pc:sldMkLst>
          <pc:docMk/>
          <pc:sldMk cId="0" sldId="257"/>
        </pc:sldMkLst>
        <pc:spChg chg="mod">
          <ac:chgData name="Thais Vitória Fosaluza" userId="234fac80f67bd5e9" providerId="LiveId" clId="{955526D8-7B04-4C1C-B967-47851EC822B8}" dt="2024-12-04T00:56:31.493" v="1357" actId="107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Thais Vitória Fosaluza" userId="234fac80f67bd5e9" providerId="LiveId" clId="{955526D8-7B04-4C1C-B967-47851EC822B8}" dt="2024-12-04T00:56:28.482" v="1356" actId="478"/>
          <ac:spMkLst>
            <pc:docMk/>
            <pc:sldMk cId="0" sldId="257"/>
            <ac:spMk id="7" creationId="{00000000-0000-0000-0000-000000000000}"/>
          </ac:spMkLst>
        </pc:spChg>
        <pc:grpChg chg="mod">
          <ac:chgData name="Thais Vitória Fosaluza" userId="234fac80f67bd5e9" providerId="LiveId" clId="{955526D8-7B04-4C1C-B967-47851EC822B8}" dt="2024-12-04T00:56:44.150" v="1365" actId="1076"/>
          <ac:grpSpMkLst>
            <pc:docMk/>
            <pc:sldMk cId="0" sldId="257"/>
            <ac:grpSpMk id="9" creationId="{D506768F-A866-5C52-7896-43A28BB3EC17}"/>
          </ac:grpSpMkLst>
        </pc:grpChg>
        <pc:picChg chg="mod">
          <ac:chgData name="Thais Vitória Fosaluza" userId="234fac80f67bd5e9" providerId="LiveId" clId="{955526D8-7B04-4C1C-B967-47851EC822B8}" dt="2024-12-04T00:56:09.877" v="1353" actId="1076"/>
          <ac:picMkLst>
            <pc:docMk/>
            <pc:sldMk cId="0" sldId="257"/>
            <ac:picMk id="12" creationId="{0BD76464-E198-F81F-04EC-368EA2114017}"/>
          </ac:picMkLst>
        </pc:picChg>
      </pc:sldChg>
      <pc:sldChg chg="addSp delSp modSp mod">
        <pc:chgData name="Thais Vitória Fosaluza" userId="234fac80f67bd5e9" providerId="LiveId" clId="{955526D8-7B04-4C1C-B967-47851EC822B8}" dt="2024-12-04T00:59:22.919" v="1416"/>
        <pc:sldMkLst>
          <pc:docMk/>
          <pc:sldMk cId="0" sldId="258"/>
        </pc:sldMkLst>
        <pc:spChg chg="mod">
          <ac:chgData name="Thais Vitória Fosaluza" userId="234fac80f67bd5e9" providerId="LiveId" clId="{955526D8-7B04-4C1C-B967-47851EC822B8}" dt="2024-12-03T19:36:21.337" v="33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0:59:22.919" v="1416"/>
          <ac:spMkLst>
            <pc:docMk/>
            <pc:sldMk cId="0" sldId="258"/>
            <ac:spMk id="20" creationId="{B004B397-D87F-2122-CFC1-366C12ECDE97}"/>
          </ac:spMkLst>
        </pc:spChg>
        <pc:grpChg chg="del mod">
          <ac:chgData name="Thais Vitória Fosaluza" userId="234fac80f67bd5e9" providerId="LiveId" clId="{955526D8-7B04-4C1C-B967-47851EC822B8}" dt="2024-12-04T00:59:22.434" v="1415" actId="478"/>
          <ac:grpSpMkLst>
            <pc:docMk/>
            <pc:sldMk cId="0" sldId="258"/>
            <ac:grpSpMk id="15" creationId="{4ECC0DED-C323-C5E9-74D6-65808932929A}"/>
          </ac:grpSpMkLst>
        </pc:grpChg>
        <pc:grpChg chg="add mod">
          <ac:chgData name="Thais Vitória Fosaluza" userId="234fac80f67bd5e9" providerId="LiveId" clId="{955526D8-7B04-4C1C-B967-47851EC822B8}" dt="2024-12-04T00:59:22.919" v="1416"/>
          <ac:grpSpMkLst>
            <pc:docMk/>
            <pc:sldMk cId="0" sldId="258"/>
            <ac:grpSpMk id="19" creationId="{D548C0C2-E4B7-C34A-9C10-8FAE3A10EBC9}"/>
          </ac:grpSpMkLst>
        </pc:grpChg>
      </pc:sldChg>
      <pc:sldChg chg="addSp delSp modSp mod">
        <pc:chgData name="Thais Vitória Fosaluza" userId="234fac80f67bd5e9" providerId="LiveId" clId="{955526D8-7B04-4C1C-B967-47851EC822B8}" dt="2024-12-04T02:48:05.772" v="1639" actId="1076"/>
        <pc:sldMkLst>
          <pc:docMk/>
          <pc:sldMk cId="0" sldId="259"/>
        </pc:sldMkLst>
        <pc:spChg chg="mod">
          <ac:chgData name="Thais Vitória Fosaluza" userId="234fac80f67bd5e9" providerId="LiveId" clId="{955526D8-7B04-4C1C-B967-47851EC822B8}" dt="2024-12-04T02:47:51.161" v="1632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2:47:58.645" v="1637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2:47:52.270" v="1633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2:47:55.817" v="1636" actId="1076"/>
          <ac:spMkLst>
            <pc:docMk/>
            <pc:sldMk cId="0" sldId="259"/>
            <ac:spMk id="7" creationId="{00000000-0000-0000-0000-000000000000}"/>
          </ac:spMkLst>
        </pc:spChg>
        <pc:spChg chg="del">
          <ac:chgData name="Thais Vitória Fosaluza" userId="234fac80f67bd5e9" providerId="LiveId" clId="{955526D8-7B04-4C1C-B967-47851EC822B8}" dt="2024-12-04T02:47:27.641" v="1617" actId="478"/>
          <ac:spMkLst>
            <pc:docMk/>
            <pc:sldMk cId="0" sldId="259"/>
            <ac:spMk id="8" creationId="{00000000-0000-0000-0000-000000000000}"/>
          </ac:spMkLst>
        </pc:spChg>
        <pc:picChg chg="add mod">
          <ac:chgData name="Thais Vitória Fosaluza" userId="234fac80f67bd5e9" providerId="LiveId" clId="{955526D8-7B04-4C1C-B967-47851EC822B8}" dt="2024-12-04T02:48:05.772" v="1639" actId="1076"/>
          <ac:picMkLst>
            <pc:docMk/>
            <pc:sldMk cId="0" sldId="259"/>
            <ac:picMk id="15" creationId="{C89580FB-A88F-5CF0-416F-D791543D9551}"/>
          </ac:picMkLst>
        </pc:picChg>
      </pc:sldChg>
      <pc:sldChg chg="del">
        <pc:chgData name="Thais Vitória Fosaluza" userId="234fac80f67bd5e9" providerId="LiveId" clId="{955526D8-7B04-4C1C-B967-47851EC822B8}" dt="2024-12-03T19:43:15.584" v="133" actId="47"/>
        <pc:sldMkLst>
          <pc:docMk/>
          <pc:sldMk cId="0" sldId="269"/>
        </pc:sldMkLst>
      </pc:sldChg>
      <pc:sldChg chg="del">
        <pc:chgData name="Thais Vitória Fosaluza" userId="234fac80f67bd5e9" providerId="LiveId" clId="{955526D8-7B04-4C1C-B967-47851EC822B8}" dt="2024-12-03T19:43:43.758" v="134" actId="47"/>
        <pc:sldMkLst>
          <pc:docMk/>
          <pc:sldMk cId="0" sldId="270"/>
        </pc:sldMkLst>
      </pc:sldChg>
      <pc:sldChg chg="del">
        <pc:chgData name="Thais Vitória Fosaluza" userId="234fac80f67bd5e9" providerId="LiveId" clId="{955526D8-7B04-4C1C-B967-47851EC822B8}" dt="2024-12-03T19:43:45.203" v="135" actId="47"/>
        <pc:sldMkLst>
          <pc:docMk/>
          <pc:sldMk cId="0" sldId="271"/>
        </pc:sldMkLst>
      </pc:sldChg>
      <pc:sldChg chg="del">
        <pc:chgData name="Thais Vitória Fosaluza" userId="234fac80f67bd5e9" providerId="LiveId" clId="{955526D8-7B04-4C1C-B967-47851EC822B8}" dt="2024-12-03T19:44:10.893" v="136" actId="47"/>
        <pc:sldMkLst>
          <pc:docMk/>
          <pc:sldMk cId="0" sldId="272"/>
        </pc:sldMkLst>
      </pc:sldChg>
      <pc:sldChg chg="del">
        <pc:chgData name="Thais Vitória Fosaluza" userId="234fac80f67bd5e9" providerId="LiveId" clId="{955526D8-7B04-4C1C-B967-47851EC822B8}" dt="2024-12-03T19:44:12.658" v="137" actId="47"/>
        <pc:sldMkLst>
          <pc:docMk/>
          <pc:sldMk cId="0" sldId="273"/>
        </pc:sldMkLst>
      </pc:sldChg>
      <pc:sldChg chg="del">
        <pc:chgData name="Thais Vitória Fosaluza" userId="234fac80f67bd5e9" providerId="LiveId" clId="{955526D8-7B04-4C1C-B967-47851EC822B8}" dt="2024-12-03T19:44:15.682" v="138" actId="47"/>
        <pc:sldMkLst>
          <pc:docMk/>
          <pc:sldMk cId="0" sldId="274"/>
        </pc:sldMkLst>
      </pc:sldChg>
      <pc:sldChg chg="del">
        <pc:chgData name="Thais Vitória Fosaluza" userId="234fac80f67bd5e9" providerId="LiveId" clId="{955526D8-7B04-4C1C-B967-47851EC822B8}" dt="2024-12-03T19:44:16.937" v="139" actId="47"/>
        <pc:sldMkLst>
          <pc:docMk/>
          <pc:sldMk cId="0" sldId="275"/>
        </pc:sldMkLst>
      </pc:sldChg>
      <pc:sldChg chg="ord">
        <pc:chgData name="Thais Vitória Fosaluza" userId="234fac80f67bd5e9" providerId="LiveId" clId="{955526D8-7B04-4C1C-B967-47851EC822B8}" dt="2024-12-03T19:42:09.067" v="126"/>
        <pc:sldMkLst>
          <pc:docMk/>
          <pc:sldMk cId="0" sldId="276"/>
        </pc:sldMkLst>
      </pc:sldChg>
      <pc:sldChg chg="del">
        <pc:chgData name="Thais Vitória Fosaluza" userId="234fac80f67bd5e9" providerId="LiveId" clId="{955526D8-7B04-4C1C-B967-47851EC822B8}" dt="2024-12-03T19:42:22.545" v="127" actId="47"/>
        <pc:sldMkLst>
          <pc:docMk/>
          <pc:sldMk cId="0" sldId="277"/>
        </pc:sldMkLst>
      </pc:sldChg>
      <pc:sldChg chg="del">
        <pc:chgData name="Thais Vitória Fosaluza" userId="234fac80f67bd5e9" providerId="LiveId" clId="{955526D8-7B04-4C1C-B967-47851EC822B8}" dt="2024-12-03T19:42:23.814" v="128" actId="47"/>
        <pc:sldMkLst>
          <pc:docMk/>
          <pc:sldMk cId="0" sldId="278"/>
        </pc:sldMkLst>
      </pc:sldChg>
      <pc:sldChg chg="del">
        <pc:chgData name="Thais Vitória Fosaluza" userId="234fac80f67bd5e9" providerId="LiveId" clId="{955526D8-7B04-4C1C-B967-47851EC822B8}" dt="2024-12-03T19:42:25.232" v="129" actId="47"/>
        <pc:sldMkLst>
          <pc:docMk/>
          <pc:sldMk cId="0" sldId="279"/>
        </pc:sldMkLst>
      </pc:sldChg>
      <pc:sldChg chg="del">
        <pc:chgData name="Thais Vitória Fosaluza" userId="234fac80f67bd5e9" providerId="LiveId" clId="{955526D8-7B04-4C1C-B967-47851EC822B8}" dt="2024-12-03T19:42:26.677" v="130" actId="47"/>
        <pc:sldMkLst>
          <pc:docMk/>
          <pc:sldMk cId="0" sldId="280"/>
        </pc:sldMkLst>
      </pc:sldChg>
      <pc:sldChg chg="ord">
        <pc:chgData name="Thais Vitória Fosaluza" userId="234fac80f67bd5e9" providerId="LiveId" clId="{955526D8-7B04-4C1C-B967-47851EC822B8}" dt="2024-12-03T19:42:34.085" v="132"/>
        <pc:sldMkLst>
          <pc:docMk/>
          <pc:sldMk cId="0" sldId="281"/>
        </pc:sldMkLst>
      </pc:sldChg>
      <pc:sldChg chg="del">
        <pc:chgData name="Thais Vitória Fosaluza" userId="234fac80f67bd5e9" providerId="LiveId" clId="{955526D8-7B04-4C1C-B967-47851EC822B8}" dt="2024-12-03T19:44:20.927" v="140" actId="47"/>
        <pc:sldMkLst>
          <pc:docMk/>
          <pc:sldMk cId="0" sldId="282"/>
        </pc:sldMkLst>
      </pc:sldChg>
      <pc:sldChg chg="modSp del mod">
        <pc:chgData name="Thais Vitória Fosaluza" userId="234fac80f67bd5e9" providerId="LiveId" clId="{955526D8-7B04-4C1C-B967-47851EC822B8}" dt="2024-12-03T20:20:16.454" v="346" actId="47"/>
        <pc:sldMkLst>
          <pc:docMk/>
          <pc:sldMk cId="0" sldId="283"/>
        </pc:sldMkLst>
        <pc:spChg chg="mod">
          <ac:chgData name="Thais Vitória Fosaluza" userId="234fac80f67bd5e9" providerId="LiveId" clId="{955526D8-7B04-4C1C-B967-47851EC822B8}" dt="2024-12-03T20:20:12.767" v="345" actId="20577"/>
          <ac:spMkLst>
            <pc:docMk/>
            <pc:sldMk cId="0" sldId="283"/>
            <ac:spMk id="9" creationId="{00000000-0000-0000-0000-000000000000}"/>
          </ac:spMkLst>
        </pc:spChg>
      </pc:sldChg>
      <pc:sldChg chg="addSp delSp modSp mod">
        <pc:chgData name="Thais Vitória Fosaluza" userId="234fac80f67bd5e9" providerId="LiveId" clId="{955526D8-7B04-4C1C-B967-47851EC822B8}" dt="2024-12-04T00:59:26.263" v="1418"/>
        <pc:sldMkLst>
          <pc:docMk/>
          <pc:sldMk cId="822460143" sldId="285"/>
        </pc:sldMkLst>
        <pc:spChg chg="mod">
          <ac:chgData name="Thais Vitória Fosaluza" userId="234fac80f67bd5e9" providerId="LiveId" clId="{955526D8-7B04-4C1C-B967-47851EC822B8}" dt="2024-12-04T00:59:26.263" v="1418"/>
          <ac:spMkLst>
            <pc:docMk/>
            <pc:sldMk cId="822460143" sldId="285"/>
            <ac:spMk id="9" creationId="{46CBD2B2-4D62-2AD9-A8E7-7B044A7B6791}"/>
          </ac:spMkLst>
        </pc:spChg>
        <pc:grpChg chg="del mod">
          <ac:chgData name="Thais Vitória Fosaluza" userId="234fac80f67bd5e9" providerId="LiveId" clId="{955526D8-7B04-4C1C-B967-47851EC822B8}" dt="2024-12-04T00:59:25.809" v="1417" actId="478"/>
          <ac:grpSpMkLst>
            <pc:docMk/>
            <pc:sldMk cId="822460143" sldId="285"/>
            <ac:grpSpMk id="6" creationId="{521B9E0F-D858-3F55-59F4-0BE009B7B897}"/>
          </ac:grpSpMkLst>
        </pc:grpChg>
        <pc:grpChg chg="add mod">
          <ac:chgData name="Thais Vitória Fosaluza" userId="234fac80f67bd5e9" providerId="LiveId" clId="{955526D8-7B04-4C1C-B967-47851EC822B8}" dt="2024-12-04T00:59:26.263" v="1418"/>
          <ac:grpSpMkLst>
            <pc:docMk/>
            <pc:sldMk cId="822460143" sldId="285"/>
            <ac:grpSpMk id="8" creationId="{ED41F4F5-0D03-434F-D451-48E9C762851E}"/>
          </ac:grpSpMkLst>
        </pc:grpChg>
      </pc:sldChg>
      <pc:sldChg chg="modSp mod">
        <pc:chgData name="Thais Vitória Fosaluza" userId="234fac80f67bd5e9" providerId="LiveId" clId="{955526D8-7B04-4C1C-B967-47851EC822B8}" dt="2024-12-04T00:59:12.314" v="1414" actId="1076"/>
        <pc:sldMkLst>
          <pc:docMk/>
          <pc:sldMk cId="138936720" sldId="287"/>
        </pc:sldMkLst>
        <pc:grpChg chg="mod">
          <ac:chgData name="Thais Vitória Fosaluza" userId="234fac80f67bd5e9" providerId="LiveId" clId="{955526D8-7B04-4C1C-B967-47851EC822B8}" dt="2024-12-04T00:59:12.314" v="1414" actId="1076"/>
          <ac:grpSpMkLst>
            <pc:docMk/>
            <pc:sldMk cId="138936720" sldId="287"/>
            <ac:grpSpMk id="6" creationId="{0B62E8A8-2CE2-7093-26ED-597E2A9F967C}"/>
          </ac:grpSpMkLst>
        </pc:grpChg>
      </pc:sldChg>
      <pc:sldChg chg="delSp modSp mod">
        <pc:chgData name="Thais Vitória Fosaluza" userId="234fac80f67bd5e9" providerId="LiveId" clId="{955526D8-7B04-4C1C-B967-47851EC822B8}" dt="2024-12-04T00:57:43.184" v="1395" actId="1076"/>
        <pc:sldMkLst>
          <pc:docMk/>
          <pc:sldMk cId="440091467" sldId="288"/>
        </pc:sldMkLst>
        <pc:spChg chg="mod">
          <ac:chgData name="Thais Vitória Fosaluza" userId="234fac80f67bd5e9" providerId="LiveId" clId="{955526D8-7B04-4C1C-B967-47851EC822B8}" dt="2024-12-04T00:57:42.963" v="1394" actId="1076"/>
          <ac:spMkLst>
            <pc:docMk/>
            <pc:sldMk cId="440091467" sldId="288"/>
            <ac:spMk id="2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0:51:54.043" v="1305" actId="1076"/>
          <ac:spMkLst>
            <pc:docMk/>
            <pc:sldMk cId="440091467" sldId="288"/>
            <ac:spMk id="3" creationId="{0E64DE7E-E82D-8204-114F-552F427290AD}"/>
          </ac:spMkLst>
        </pc:spChg>
        <pc:spChg chg="del mod">
          <ac:chgData name="Thais Vitória Fosaluza" userId="234fac80f67bd5e9" providerId="LiveId" clId="{955526D8-7B04-4C1C-B967-47851EC822B8}" dt="2024-12-04T00:54:28.612" v="1337" actId="478"/>
          <ac:spMkLst>
            <pc:docMk/>
            <pc:sldMk cId="440091467" sldId="288"/>
            <ac:spMk id="7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0:54:33.931" v="1339" actId="1076"/>
          <ac:spMkLst>
            <pc:docMk/>
            <pc:sldMk cId="440091467" sldId="288"/>
            <ac:spMk id="8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0:52:04.038" v="1308" actId="1076"/>
          <ac:spMkLst>
            <pc:docMk/>
            <pc:sldMk cId="440091467" sldId="288"/>
            <ac:spMk id="11" creationId="{8ACDC930-DDFA-A1E4-435D-A5D30F3435F5}"/>
          </ac:spMkLst>
        </pc:spChg>
        <pc:spChg chg="mod">
          <ac:chgData name="Thais Vitória Fosaluza" userId="234fac80f67bd5e9" providerId="LiveId" clId="{955526D8-7B04-4C1C-B967-47851EC822B8}" dt="2024-12-04T00:53:10.472" v="1324" actId="1076"/>
          <ac:spMkLst>
            <pc:docMk/>
            <pc:sldMk cId="440091467" sldId="288"/>
            <ac:spMk id="14" creationId="{72F3CC6D-8225-61A2-5C55-F00D9352098C}"/>
          </ac:spMkLst>
        </pc:spChg>
        <pc:spChg chg="mod">
          <ac:chgData name="Thais Vitória Fosaluza" userId="234fac80f67bd5e9" providerId="LiveId" clId="{955526D8-7B04-4C1C-B967-47851EC822B8}" dt="2024-12-04T00:53:38.866" v="1328" actId="1076"/>
          <ac:spMkLst>
            <pc:docMk/>
            <pc:sldMk cId="440091467" sldId="288"/>
            <ac:spMk id="15" creationId="{9803900C-031D-F809-5D1A-B66C3317902D}"/>
          </ac:spMkLst>
        </pc:spChg>
        <pc:spChg chg="mod">
          <ac:chgData name="Thais Vitória Fosaluza" userId="234fac80f67bd5e9" providerId="LiveId" clId="{955526D8-7B04-4C1C-B967-47851EC822B8}" dt="2024-12-04T00:53:45.035" v="1329" actId="1076"/>
          <ac:spMkLst>
            <pc:docMk/>
            <pc:sldMk cId="440091467" sldId="288"/>
            <ac:spMk id="16" creationId="{47FB6E05-24E3-4D33-DACA-D170A1CDF5E4}"/>
          </ac:spMkLst>
        </pc:spChg>
        <pc:spChg chg="mod">
          <ac:chgData name="Thais Vitória Fosaluza" userId="234fac80f67bd5e9" providerId="LiveId" clId="{955526D8-7B04-4C1C-B967-47851EC822B8}" dt="2024-12-04T00:53:51.158" v="1330" actId="1076"/>
          <ac:spMkLst>
            <pc:docMk/>
            <pc:sldMk cId="440091467" sldId="288"/>
            <ac:spMk id="17" creationId="{FBE33FC0-6823-6B67-6486-495A2E850BB4}"/>
          </ac:spMkLst>
        </pc:spChg>
        <pc:grpChg chg="mod">
          <ac:chgData name="Thais Vitória Fosaluza" userId="234fac80f67bd5e9" providerId="LiveId" clId="{955526D8-7B04-4C1C-B967-47851EC822B8}" dt="2024-12-04T00:57:43.184" v="1395" actId="1076"/>
          <ac:grpSpMkLst>
            <pc:docMk/>
            <pc:sldMk cId="440091467" sldId="288"/>
            <ac:grpSpMk id="9" creationId="{D506768F-A866-5C52-7896-43A28BB3EC17}"/>
          </ac:grpSpMkLst>
        </pc:grpChg>
        <pc:picChg chg="mod">
          <ac:chgData name="Thais Vitória Fosaluza" userId="234fac80f67bd5e9" providerId="LiveId" clId="{955526D8-7B04-4C1C-B967-47851EC822B8}" dt="2024-12-04T00:54:44.706" v="1341" actId="1076"/>
          <ac:picMkLst>
            <pc:docMk/>
            <pc:sldMk cId="440091467" sldId="288"/>
            <ac:picMk id="12" creationId="{0BD76464-E198-F81F-04EC-368EA2114017}"/>
          </ac:picMkLst>
        </pc:picChg>
      </pc:sldChg>
      <pc:sldChg chg="addSp delSp modSp add del mod setBg">
        <pc:chgData name="Thais Vitória Fosaluza" userId="234fac80f67bd5e9" providerId="LiveId" clId="{955526D8-7B04-4C1C-B967-47851EC822B8}" dt="2024-12-03T21:06:53.373" v="1019" actId="47"/>
        <pc:sldMkLst>
          <pc:docMk/>
          <pc:sldMk cId="394830684" sldId="289"/>
        </pc:sldMkLst>
        <pc:spChg chg="add del mod">
          <ac:chgData name="Thais Vitória Fosaluza" userId="234fac80f67bd5e9" providerId="LiveId" clId="{955526D8-7B04-4C1C-B967-47851EC822B8}" dt="2024-12-03T20:56:28.149" v="731" actId="478"/>
          <ac:spMkLst>
            <pc:docMk/>
            <pc:sldMk cId="394830684" sldId="289"/>
            <ac:spMk id="8" creationId="{36CB2847-8753-268A-9659-8A72825488CB}"/>
          </ac:spMkLst>
        </pc:spChg>
        <pc:spChg chg="del">
          <ac:chgData name="Thais Vitória Fosaluza" userId="234fac80f67bd5e9" providerId="LiveId" clId="{955526D8-7B04-4C1C-B967-47851EC822B8}" dt="2024-12-03T19:38:52.808" v="74" actId="478"/>
          <ac:spMkLst>
            <pc:docMk/>
            <pc:sldMk cId="394830684" sldId="289"/>
            <ac:spMk id="8" creationId="{E7546FEF-4DA7-E963-5609-19F1006076E4}"/>
          </ac:spMkLst>
        </pc:spChg>
        <pc:spChg chg="add del mod">
          <ac:chgData name="Thais Vitória Fosaluza" userId="234fac80f67bd5e9" providerId="LiveId" clId="{955526D8-7B04-4C1C-B967-47851EC822B8}" dt="2024-12-03T21:02:17.938" v="896"/>
          <ac:spMkLst>
            <pc:docMk/>
            <pc:sldMk cId="394830684" sldId="289"/>
            <ac:spMk id="13" creationId="{493E0CD3-6D48-E1D6-E52C-773150E72447}"/>
          </ac:spMkLst>
        </pc:spChg>
        <pc:spChg chg="mod">
          <ac:chgData name="Thais Vitória Fosaluza" userId="234fac80f67bd5e9" providerId="LiveId" clId="{955526D8-7B04-4C1C-B967-47851EC822B8}" dt="2024-12-03T19:38:46.227" v="73" actId="20577"/>
          <ac:spMkLst>
            <pc:docMk/>
            <pc:sldMk cId="394830684" sldId="289"/>
            <ac:spMk id="16" creationId="{2EFF0DEA-1AEA-A9F0-B713-6FD16512D241}"/>
          </ac:spMkLst>
        </pc:spChg>
        <pc:picChg chg="add del mod">
          <ac:chgData name="Thais Vitória Fosaluza" userId="234fac80f67bd5e9" providerId="LiveId" clId="{955526D8-7B04-4C1C-B967-47851EC822B8}" dt="2024-12-03T20:55:20.796" v="728" actId="478"/>
          <ac:picMkLst>
            <pc:docMk/>
            <pc:sldMk cId="394830684" sldId="289"/>
            <ac:picMk id="7" creationId="{1DF99D49-DC8C-EFA8-5047-4128DA1D477C}"/>
          </ac:picMkLst>
        </pc:picChg>
        <pc:picChg chg="del">
          <ac:chgData name="Thais Vitória Fosaluza" userId="234fac80f67bd5e9" providerId="LiveId" clId="{955526D8-7B04-4C1C-B967-47851EC822B8}" dt="2024-12-03T19:38:30.791" v="35" actId="478"/>
          <ac:picMkLst>
            <pc:docMk/>
            <pc:sldMk cId="394830684" sldId="289"/>
            <ac:picMk id="7" creationId="{92870891-7860-E723-2D80-3B214B31EDD0}"/>
          </ac:picMkLst>
        </pc:picChg>
      </pc:sldChg>
      <pc:sldChg chg="addSp delSp modSp add mod setBg">
        <pc:chgData name="Thais Vitória Fosaluza" userId="234fac80f67bd5e9" providerId="LiveId" clId="{955526D8-7B04-4C1C-B967-47851EC822B8}" dt="2024-12-04T00:40:06.636" v="1226" actId="1076"/>
        <pc:sldMkLst>
          <pc:docMk/>
          <pc:sldMk cId="1150578602" sldId="290"/>
        </pc:sldMkLst>
        <pc:spChg chg="mod">
          <ac:chgData name="Thais Vitória Fosaluza" userId="234fac80f67bd5e9" providerId="LiveId" clId="{955526D8-7B04-4C1C-B967-47851EC822B8}" dt="2024-12-04T00:30:33.358" v="1042" actId="1076"/>
          <ac:spMkLst>
            <pc:docMk/>
            <pc:sldMk cId="1150578602" sldId="290"/>
            <ac:spMk id="2" creationId="{F3214BD7-94DE-5D5D-67A5-BAB0615C0F36}"/>
          </ac:spMkLst>
        </pc:spChg>
        <pc:spChg chg="mod">
          <ac:chgData name="Thais Vitória Fosaluza" userId="234fac80f67bd5e9" providerId="LiveId" clId="{955526D8-7B04-4C1C-B967-47851EC822B8}" dt="2024-12-04T00:35:12.773" v="1212" actId="1076"/>
          <ac:spMkLst>
            <pc:docMk/>
            <pc:sldMk cId="1150578602" sldId="290"/>
            <ac:spMk id="3" creationId="{8B533A7D-A9B5-347E-936E-BC8D5F186669}"/>
          </ac:spMkLst>
        </pc:spChg>
        <pc:spChg chg="mod">
          <ac:chgData name="Thais Vitória Fosaluza" userId="234fac80f67bd5e9" providerId="LiveId" clId="{955526D8-7B04-4C1C-B967-47851EC822B8}" dt="2024-12-04T00:31:20.116" v="1054" actId="1076"/>
          <ac:spMkLst>
            <pc:docMk/>
            <pc:sldMk cId="1150578602" sldId="290"/>
            <ac:spMk id="4" creationId="{1ABCDEF6-71FE-F7D9-3F43-150B641A1DA2}"/>
          </ac:spMkLst>
        </pc:spChg>
        <pc:spChg chg="mod">
          <ac:chgData name="Thais Vitória Fosaluza" userId="234fac80f67bd5e9" providerId="LiveId" clId="{955526D8-7B04-4C1C-B967-47851EC822B8}" dt="2024-12-04T00:35:14.775" v="1213" actId="1076"/>
          <ac:spMkLst>
            <pc:docMk/>
            <pc:sldMk cId="1150578602" sldId="290"/>
            <ac:spMk id="7" creationId="{7469A49F-BEA0-FDFB-A598-E6964716222F}"/>
          </ac:spMkLst>
        </pc:spChg>
        <pc:spChg chg="mod">
          <ac:chgData name="Thais Vitória Fosaluza" userId="234fac80f67bd5e9" providerId="LiveId" clId="{955526D8-7B04-4C1C-B967-47851EC822B8}" dt="2024-12-04T00:31:01.751" v="1047" actId="1076"/>
          <ac:spMkLst>
            <pc:docMk/>
            <pc:sldMk cId="1150578602" sldId="290"/>
            <ac:spMk id="8" creationId="{A8EF67AC-891E-9F1B-3949-260F5F934F8F}"/>
          </ac:spMkLst>
        </pc:spChg>
        <pc:spChg chg="add del mod">
          <ac:chgData name="Thais Vitória Fosaluza" userId="234fac80f67bd5e9" providerId="LiveId" clId="{955526D8-7B04-4C1C-B967-47851EC822B8}" dt="2024-12-04T00:29:44.387" v="1022" actId="478"/>
          <ac:spMkLst>
            <pc:docMk/>
            <pc:sldMk cId="1150578602" sldId="290"/>
            <ac:spMk id="9" creationId="{E5D6AD7D-C1D0-6895-F289-69AD4D0B459E}"/>
          </ac:spMkLst>
        </pc:spChg>
        <pc:spChg chg="add mod">
          <ac:chgData name="Thais Vitória Fosaluza" userId="234fac80f67bd5e9" providerId="LiveId" clId="{955526D8-7B04-4C1C-B967-47851EC822B8}" dt="2024-12-04T00:32:35.106" v="1128" actId="1076"/>
          <ac:spMkLst>
            <pc:docMk/>
            <pc:sldMk cId="1150578602" sldId="290"/>
            <ac:spMk id="12" creationId="{D90A246A-3C94-EBD0-12D4-7F5838DB645A}"/>
          </ac:spMkLst>
        </pc:spChg>
        <pc:spChg chg="add mod">
          <ac:chgData name="Thais Vitória Fosaluza" userId="234fac80f67bd5e9" providerId="LiveId" clId="{955526D8-7B04-4C1C-B967-47851EC822B8}" dt="2024-12-04T00:35:37.190" v="1218" actId="1076"/>
          <ac:spMkLst>
            <pc:docMk/>
            <pc:sldMk cId="1150578602" sldId="290"/>
            <ac:spMk id="13" creationId="{6BF08E4E-9413-3CF8-2BC8-4441460C6171}"/>
          </ac:spMkLst>
        </pc:spChg>
        <pc:grpChg chg="mod">
          <ac:chgData name="Thais Vitória Fosaluza" userId="234fac80f67bd5e9" providerId="LiveId" clId="{955526D8-7B04-4C1C-B967-47851EC822B8}" dt="2024-12-04T00:35:22.331" v="1216" actId="1076"/>
          <ac:grpSpMkLst>
            <pc:docMk/>
            <pc:sldMk cId="1150578602" sldId="290"/>
            <ac:grpSpMk id="5" creationId="{E17B8FCB-B968-9D48-D58A-328E182AC1FB}"/>
          </ac:grpSpMkLst>
        </pc:grpChg>
        <pc:picChg chg="del">
          <ac:chgData name="Thais Vitória Fosaluza" userId="234fac80f67bd5e9" providerId="LiveId" clId="{955526D8-7B04-4C1C-B967-47851EC822B8}" dt="2024-12-03T19:39:32.182" v="76" actId="478"/>
          <ac:picMkLst>
            <pc:docMk/>
            <pc:sldMk cId="1150578602" sldId="290"/>
            <ac:picMk id="9" creationId="{17DCC424-50A1-89D9-F83E-689CC3439C6D}"/>
          </ac:picMkLst>
        </pc:picChg>
        <pc:picChg chg="add del mod">
          <ac:chgData name="Thais Vitória Fosaluza" userId="234fac80f67bd5e9" providerId="LiveId" clId="{955526D8-7B04-4C1C-B967-47851EC822B8}" dt="2024-12-04T00:39:46.099" v="1219" actId="478"/>
          <ac:picMkLst>
            <pc:docMk/>
            <pc:sldMk cId="1150578602" sldId="290"/>
            <ac:picMk id="11" creationId="{9E550D63-40FE-1D95-B1D2-2C05DC36E1B6}"/>
          </ac:picMkLst>
        </pc:picChg>
        <pc:picChg chg="del">
          <ac:chgData name="Thais Vitória Fosaluza" userId="234fac80f67bd5e9" providerId="LiveId" clId="{955526D8-7B04-4C1C-B967-47851EC822B8}" dt="2024-12-03T19:39:52.719" v="124" actId="478"/>
          <ac:picMkLst>
            <pc:docMk/>
            <pc:sldMk cId="1150578602" sldId="290"/>
            <ac:picMk id="13" creationId="{235B2033-3AA9-F1BF-D4D8-20446B254DF6}"/>
          </ac:picMkLst>
        </pc:picChg>
        <pc:picChg chg="add mod">
          <ac:chgData name="Thais Vitória Fosaluza" userId="234fac80f67bd5e9" providerId="LiveId" clId="{955526D8-7B04-4C1C-B967-47851EC822B8}" dt="2024-12-04T00:40:06.636" v="1226" actId="1076"/>
          <ac:picMkLst>
            <pc:docMk/>
            <pc:sldMk cId="1150578602" sldId="290"/>
            <ac:picMk id="15" creationId="{D4C70989-CFA5-B33F-0E18-CFDC0E5A3C19}"/>
          </ac:picMkLst>
        </pc:picChg>
      </pc:sldChg>
      <pc:sldChg chg="addSp delSp modSp add mod setBg">
        <pc:chgData name="Thais Vitória Fosaluza" userId="234fac80f67bd5e9" providerId="LiveId" clId="{955526D8-7B04-4C1C-B967-47851EC822B8}" dt="2024-12-03T20:09:32.572" v="268" actId="1076"/>
        <pc:sldMkLst>
          <pc:docMk/>
          <pc:sldMk cId="750921369" sldId="291"/>
        </pc:sldMkLst>
        <pc:spChg chg="add del">
          <ac:chgData name="Thais Vitória Fosaluza" userId="234fac80f67bd5e9" providerId="LiveId" clId="{955526D8-7B04-4C1C-B967-47851EC822B8}" dt="2024-12-03T19:45:24.049" v="179" actId="478"/>
          <ac:spMkLst>
            <pc:docMk/>
            <pc:sldMk cId="750921369" sldId="291"/>
            <ac:spMk id="3" creationId="{F20E7D9A-BF4A-9609-7744-58E2610C428A}"/>
          </ac:spMkLst>
        </pc:spChg>
        <pc:spChg chg="del">
          <ac:chgData name="Thais Vitória Fosaluza" userId="234fac80f67bd5e9" providerId="LiveId" clId="{955526D8-7B04-4C1C-B967-47851EC822B8}" dt="2024-12-03T19:45:21.641" v="177" actId="478"/>
          <ac:spMkLst>
            <pc:docMk/>
            <pc:sldMk cId="750921369" sldId="291"/>
            <ac:spMk id="5" creationId="{5678CC71-C489-B223-0451-5ABA1B997BF0}"/>
          </ac:spMkLst>
        </pc:spChg>
        <pc:spChg chg="mod">
          <ac:chgData name="Thais Vitória Fosaluza" userId="234fac80f67bd5e9" providerId="LiveId" clId="{955526D8-7B04-4C1C-B967-47851EC822B8}" dt="2024-12-03T19:45:19.941" v="176" actId="20577"/>
          <ac:spMkLst>
            <pc:docMk/>
            <pc:sldMk cId="750921369" sldId="291"/>
            <ac:spMk id="10" creationId="{4A5946E7-B433-F26F-4642-4C3B26C00EDB}"/>
          </ac:spMkLst>
        </pc:spChg>
        <pc:spChg chg="del">
          <ac:chgData name="Thais Vitória Fosaluza" userId="234fac80f67bd5e9" providerId="LiveId" clId="{955526D8-7B04-4C1C-B967-47851EC822B8}" dt="2024-12-03T19:45:25.905" v="180" actId="478"/>
          <ac:spMkLst>
            <pc:docMk/>
            <pc:sldMk cId="750921369" sldId="291"/>
            <ac:spMk id="11" creationId="{C24FC397-2D3D-D8D5-53A5-340FCA2D425D}"/>
          </ac:spMkLst>
        </pc:spChg>
        <pc:spChg chg="add del">
          <ac:chgData name="Thais Vitória Fosaluza" userId="234fac80f67bd5e9" providerId="LiveId" clId="{955526D8-7B04-4C1C-B967-47851EC822B8}" dt="2024-12-03T20:02:27.299" v="223" actId="22"/>
          <ac:spMkLst>
            <pc:docMk/>
            <pc:sldMk cId="750921369" sldId="291"/>
            <ac:spMk id="11" creationId="{EB4ECBE4-8025-1E19-3AEE-22F6CE67245C}"/>
          </ac:spMkLst>
        </pc:spChg>
        <pc:picChg chg="add del mod">
          <ac:chgData name="Thais Vitória Fosaluza" userId="234fac80f67bd5e9" providerId="LiveId" clId="{955526D8-7B04-4C1C-B967-47851EC822B8}" dt="2024-12-03T20:09:32.572" v="268" actId="1076"/>
          <ac:picMkLst>
            <pc:docMk/>
            <pc:sldMk cId="750921369" sldId="291"/>
            <ac:picMk id="13" creationId="{0B3CAADA-C9EA-79BB-CB9E-AA0D57BF746C}"/>
          </ac:picMkLst>
        </pc:picChg>
      </pc:sldChg>
      <pc:sldChg chg="addSp delSp modSp add mod">
        <pc:chgData name="Thais Vitória Fosaluza" userId="234fac80f67bd5e9" providerId="LiveId" clId="{955526D8-7B04-4C1C-B967-47851EC822B8}" dt="2024-12-03T20:19:31.736" v="344" actId="1076"/>
        <pc:sldMkLst>
          <pc:docMk/>
          <pc:sldMk cId="1975028080" sldId="292"/>
        </pc:sldMkLst>
        <pc:spChg chg="add mod">
          <ac:chgData name="Thais Vitória Fosaluza" userId="234fac80f67bd5e9" providerId="LiveId" clId="{955526D8-7B04-4C1C-B967-47851EC822B8}" dt="2024-12-03T20:15:10.463" v="334" actId="20577"/>
          <ac:spMkLst>
            <pc:docMk/>
            <pc:sldMk cId="1975028080" sldId="292"/>
            <ac:spMk id="13" creationId="{992B80F7-6207-555B-2BD7-6657459EE8A7}"/>
          </ac:spMkLst>
        </pc:spChg>
        <pc:spChg chg="add del">
          <ac:chgData name="Thais Vitória Fosaluza" userId="234fac80f67bd5e9" providerId="LiveId" clId="{955526D8-7B04-4C1C-B967-47851EC822B8}" dt="2024-12-03T20:18:15.732" v="338" actId="22"/>
          <ac:spMkLst>
            <pc:docMk/>
            <pc:sldMk cId="1975028080" sldId="292"/>
            <ac:spMk id="15" creationId="{3CFA6C5A-A937-74FE-AF79-28BA9E978DB3}"/>
          </ac:spMkLst>
        </pc:spChg>
        <pc:spChg chg="del mod">
          <ac:chgData name="Thais Vitória Fosaluza" userId="234fac80f67bd5e9" providerId="LiveId" clId="{955526D8-7B04-4C1C-B967-47851EC822B8}" dt="2024-12-03T19:53:35.648" v="201"/>
          <ac:spMkLst>
            <pc:docMk/>
            <pc:sldMk cId="1975028080" sldId="292"/>
            <ac:spMk id="16" creationId="{9C8297AE-30BE-E683-E5C2-B8A5FC980BB6}"/>
          </ac:spMkLst>
        </pc:spChg>
        <pc:picChg chg="add mod">
          <ac:chgData name="Thais Vitória Fosaluza" userId="234fac80f67bd5e9" providerId="LiveId" clId="{955526D8-7B04-4C1C-B967-47851EC822B8}" dt="2024-12-03T20:19:30.904" v="343" actId="1076"/>
          <ac:picMkLst>
            <pc:docMk/>
            <pc:sldMk cId="1975028080" sldId="292"/>
            <ac:picMk id="8" creationId="{F048E9FF-3554-482E-1F52-FEA4D39E0E1F}"/>
          </ac:picMkLst>
        </pc:picChg>
        <pc:picChg chg="add mod">
          <ac:chgData name="Thais Vitória Fosaluza" userId="234fac80f67bd5e9" providerId="LiveId" clId="{955526D8-7B04-4C1C-B967-47851EC822B8}" dt="2024-12-03T20:19:31.736" v="344" actId="1076"/>
          <ac:picMkLst>
            <pc:docMk/>
            <pc:sldMk cId="1975028080" sldId="292"/>
            <ac:picMk id="18" creationId="{61BFED42-B08A-2451-E0AD-08B932AD7D4D}"/>
          </ac:picMkLst>
        </pc:picChg>
      </pc:sldChg>
      <pc:sldChg chg="addSp delSp modSp add del mod">
        <pc:chgData name="Thais Vitória Fosaluza" userId="234fac80f67bd5e9" providerId="LiveId" clId="{955526D8-7B04-4C1C-B967-47851EC822B8}" dt="2024-12-03T20:08:53.926" v="264" actId="478"/>
        <pc:sldMkLst>
          <pc:docMk/>
          <pc:sldMk cId="2608676289" sldId="293"/>
        </pc:sldMkLst>
        <pc:picChg chg="add del mod">
          <ac:chgData name="Thais Vitória Fosaluza" userId="234fac80f67bd5e9" providerId="LiveId" clId="{955526D8-7B04-4C1C-B967-47851EC822B8}" dt="2024-12-03T20:08:53.926" v="264" actId="478"/>
          <ac:picMkLst>
            <pc:docMk/>
            <pc:sldMk cId="2608676289" sldId="293"/>
            <ac:picMk id="11" creationId="{DF75749F-41DA-FDC1-21D6-ADDDE346660C}"/>
          </ac:picMkLst>
        </pc:picChg>
        <pc:picChg chg="del">
          <ac:chgData name="Thais Vitória Fosaluza" userId="234fac80f67bd5e9" providerId="LiveId" clId="{955526D8-7B04-4C1C-B967-47851EC822B8}" dt="2024-12-03T20:05:02.410" v="235" actId="478"/>
          <ac:picMkLst>
            <pc:docMk/>
            <pc:sldMk cId="2608676289" sldId="293"/>
            <ac:picMk id="13" creationId="{F347B027-2F55-3ACE-0F76-44D598FEB03A}"/>
          </ac:picMkLst>
        </pc:picChg>
      </pc:sldChg>
      <pc:sldChg chg="addSp delSp modSp add del mod">
        <pc:chgData name="Thais Vitória Fosaluza" userId="234fac80f67bd5e9" providerId="LiveId" clId="{955526D8-7B04-4C1C-B967-47851EC822B8}" dt="2024-12-03T20:08:52.895" v="263"/>
        <pc:sldMkLst>
          <pc:docMk/>
          <pc:sldMk cId="1623888204" sldId="294"/>
        </pc:sldMkLst>
        <pc:picChg chg="add mod">
          <ac:chgData name="Thais Vitória Fosaluza" userId="234fac80f67bd5e9" providerId="LiveId" clId="{955526D8-7B04-4C1C-B967-47851EC822B8}" dt="2024-12-03T20:08:17.836" v="255"/>
          <ac:picMkLst>
            <pc:docMk/>
            <pc:sldMk cId="1623888204" sldId="294"/>
            <ac:picMk id="11" creationId="{F815D896-3BD8-5960-C833-95643B4A9D6C}"/>
          </ac:picMkLst>
        </pc:picChg>
        <pc:picChg chg="add del">
          <ac:chgData name="Thais Vitória Fosaluza" userId="234fac80f67bd5e9" providerId="LiveId" clId="{955526D8-7B04-4C1C-B967-47851EC822B8}" dt="2024-12-03T20:08:19.463" v="256" actId="478"/>
          <ac:picMkLst>
            <pc:docMk/>
            <pc:sldMk cId="1623888204" sldId="294"/>
            <ac:picMk id="13" creationId="{91470778-221C-6611-E4FD-631FDFB39AF0}"/>
          </ac:picMkLst>
        </pc:picChg>
        <pc:picChg chg="add mod">
          <ac:chgData name="Thais Vitória Fosaluza" userId="234fac80f67bd5e9" providerId="LiveId" clId="{955526D8-7B04-4C1C-B967-47851EC822B8}" dt="2024-12-03T20:08:51.035" v="261" actId="931"/>
          <ac:picMkLst>
            <pc:docMk/>
            <pc:sldMk cId="1623888204" sldId="294"/>
            <ac:picMk id="14" creationId="{0A7DA88C-3902-9112-1AB5-96EC0C5333F9}"/>
          </ac:picMkLst>
        </pc:picChg>
      </pc:sldChg>
      <pc:sldChg chg="addSp delSp modSp add mod setBg">
        <pc:chgData name="Thais Vitória Fosaluza" userId="234fac80f67bd5e9" providerId="LiveId" clId="{955526D8-7B04-4C1C-B967-47851EC822B8}" dt="2024-12-03T20:54:35.236" v="724" actId="1036"/>
        <pc:sldMkLst>
          <pc:docMk/>
          <pc:sldMk cId="3781468316" sldId="294"/>
        </pc:sldMkLst>
        <pc:spChg chg="del">
          <ac:chgData name="Thais Vitória Fosaluza" userId="234fac80f67bd5e9" providerId="LiveId" clId="{955526D8-7B04-4C1C-B967-47851EC822B8}" dt="2024-12-03T20:20:32.335" v="348" actId="478"/>
          <ac:spMkLst>
            <pc:docMk/>
            <pc:sldMk cId="3781468316" sldId="294"/>
            <ac:spMk id="5" creationId="{F57CEE1B-290C-78CE-73DA-857C0C3F6C3F}"/>
          </ac:spMkLst>
        </pc:spChg>
        <pc:spChg chg="del">
          <ac:chgData name="Thais Vitória Fosaluza" userId="234fac80f67bd5e9" providerId="LiveId" clId="{955526D8-7B04-4C1C-B967-47851EC822B8}" dt="2024-12-03T20:24:29.681" v="427" actId="478"/>
          <ac:spMkLst>
            <pc:docMk/>
            <pc:sldMk cId="3781468316" sldId="294"/>
            <ac:spMk id="6" creationId="{DBAB351E-BA94-E97E-A6DD-724560F45EC3}"/>
          </ac:spMkLst>
        </pc:spChg>
        <pc:spChg chg="mod">
          <ac:chgData name="Thais Vitória Fosaluza" userId="234fac80f67bd5e9" providerId="LiveId" clId="{955526D8-7B04-4C1C-B967-47851EC822B8}" dt="2024-12-03T20:24:18.025" v="426" actId="1076"/>
          <ac:spMkLst>
            <pc:docMk/>
            <pc:sldMk cId="3781468316" sldId="294"/>
            <ac:spMk id="9" creationId="{7A6ABD3C-3606-F3BF-B7E1-149C5D7968B7}"/>
          </ac:spMkLst>
        </pc:spChg>
        <pc:spChg chg="add mod">
          <ac:chgData name="Thais Vitória Fosaluza" userId="234fac80f67bd5e9" providerId="LiveId" clId="{955526D8-7B04-4C1C-B967-47851EC822B8}" dt="2024-12-03T20:54:35.236" v="724" actId="1036"/>
          <ac:spMkLst>
            <pc:docMk/>
            <pc:sldMk cId="3781468316" sldId="294"/>
            <ac:spMk id="11" creationId="{C3287A80-1BFA-FECB-FC11-0DE112B41443}"/>
          </ac:spMkLst>
        </pc:spChg>
        <pc:grpChg chg="mod">
          <ac:chgData name="Thais Vitória Fosaluza" userId="234fac80f67bd5e9" providerId="LiveId" clId="{955526D8-7B04-4C1C-B967-47851EC822B8}" dt="2024-12-03T20:24:35.071" v="428" actId="1076"/>
          <ac:grpSpMkLst>
            <pc:docMk/>
            <pc:sldMk cId="3781468316" sldId="294"/>
            <ac:grpSpMk id="3" creationId="{62200B8F-B67B-BE5D-C775-1FE0291FB7DF}"/>
          </ac:grpSpMkLst>
        </pc:grpChg>
      </pc:sldChg>
      <pc:sldChg chg="addSp delSp modSp add mod setBg delAnim">
        <pc:chgData name="Thais Vitória Fosaluza" userId="234fac80f67bd5e9" providerId="LiveId" clId="{955526D8-7B04-4C1C-B967-47851EC822B8}" dt="2024-12-04T01:10:54.300" v="1616" actId="1076"/>
        <pc:sldMkLst>
          <pc:docMk/>
          <pc:sldMk cId="3924721967" sldId="295"/>
        </pc:sldMkLst>
        <pc:spChg chg="mod">
          <ac:chgData name="Thais Vitória Fosaluza" userId="234fac80f67bd5e9" providerId="LiveId" clId="{955526D8-7B04-4C1C-B967-47851EC822B8}" dt="2024-12-04T00:59:48.718" v="1424" actId="1076"/>
          <ac:spMkLst>
            <pc:docMk/>
            <pc:sldMk cId="3924721967" sldId="295"/>
            <ac:spMk id="2" creationId="{50121F11-182E-6D63-062C-63D3E5B17210}"/>
          </ac:spMkLst>
        </pc:spChg>
        <pc:spChg chg="mod">
          <ac:chgData name="Thais Vitória Fosaluza" userId="234fac80f67bd5e9" providerId="LiveId" clId="{955526D8-7B04-4C1C-B967-47851EC822B8}" dt="2024-12-04T01:06:45.495" v="1504" actId="1076"/>
          <ac:spMkLst>
            <pc:docMk/>
            <pc:sldMk cId="3924721967" sldId="295"/>
            <ac:spMk id="3" creationId="{619FD769-04AF-B0D4-2977-3D373020C934}"/>
          </ac:spMkLst>
        </pc:spChg>
        <pc:spChg chg="mod">
          <ac:chgData name="Thais Vitória Fosaluza" userId="234fac80f67bd5e9" providerId="LiveId" clId="{955526D8-7B04-4C1C-B967-47851EC822B8}" dt="2024-12-04T01:04:50.361" v="1494" actId="1076"/>
          <ac:spMkLst>
            <pc:docMk/>
            <pc:sldMk cId="3924721967" sldId="295"/>
            <ac:spMk id="4" creationId="{BBDC0854-02E6-1C2E-0B1B-C2BCC1619AD1}"/>
          </ac:spMkLst>
        </pc:spChg>
        <pc:spChg chg="mod">
          <ac:chgData name="Thais Vitória Fosaluza" userId="234fac80f67bd5e9" providerId="LiveId" clId="{955526D8-7B04-4C1C-B967-47851EC822B8}" dt="2024-12-04T01:00:16.464" v="1454" actId="1076"/>
          <ac:spMkLst>
            <pc:docMk/>
            <pc:sldMk cId="3924721967" sldId="295"/>
            <ac:spMk id="6" creationId="{4D0CCF7D-AC32-043E-92B6-697C3C73668E}"/>
          </ac:spMkLst>
        </pc:spChg>
        <pc:spChg chg="mod">
          <ac:chgData name="Thais Vitória Fosaluza" userId="234fac80f67bd5e9" providerId="LiveId" clId="{955526D8-7B04-4C1C-B967-47851EC822B8}" dt="2024-12-04T00:59:52.117" v="1425" actId="1076"/>
          <ac:spMkLst>
            <pc:docMk/>
            <pc:sldMk cId="3924721967" sldId="295"/>
            <ac:spMk id="8" creationId="{30015243-7A4D-0D0F-9AFC-2C3E35BCA7CC}"/>
          </ac:spMkLst>
        </pc:spChg>
        <pc:spChg chg="del mod">
          <ac:chgData name="Thais Vitória Fosaluza" userId="234fac80f67bd5e9" providerId="LiveId" clId="{955526D8-7B04-4C1C-B967-47851EC822B8}" dt="2024-12-04T01:03:09.586" v="1456" actId="478"/>
          <ac:spMkLst>
            <pc:docMk/>
            <pc:sldMk cId="3924721967" sldId="295"/>
            <ac:spMk id="11" creationId="{917E146B-715E-30AF-75F8-F6C17510A863}"/>
          </ac:spMkLst>
        </pc:spChg>
        <pc:spChg chg="mod">
          <ac:chgData name="Thais Vitória Fosaluza" userId="234fac80f67bd5e9" providerId="LiveId" clId="{955526D8-7B04-4C1C-B967-47851EC822B8}" dt="2024-12-04T00:59:37.217" v="1420"/>
          <ac:spMkLst>
            <pc:docMk/>
            <pc:sldMk cId="3924721967" sldId="295"/>
            <ac:spMk id="13" creationId="{C0B928A5-7157-C962-71DA-E5A025A1A696}"/>
          </ac:spMkLst>
        </pc:spChg>
        <pc:spChg chg="del mod">
          <ac:chgData name="Thais Vitória Fosaluza" userId="234fac80f67bd5e9" providerId="LiveId" clId="{955526D8-7B04-4C1C-B967-47851EC822B8}" dt="2024-12-04T01:03:12.038" v="1459" actId="478"/>
          <ac:spMkLst>
            <pc:docMk/>
            <pc:sldMk cId="3924721967" sldId="295"/>
            <ac:spMk id="14" creationId="{64BA51C6-F353-DE48-4F21-6D4DFAB5A1F4}"/>
          </ac:spMkLst>
        </pc:spChg>
        <pc:spChg chg="del mod">
          <ac:chgData name="Thais Vitória Fosaluza" userId="234fac80f67bd5e9" providerId="LiveId" clId="{955526D8-7B04-4C1C-B967-47851EC822B8}" dt="2024-12-04T01:03:12.923" v="1460" actId="478"/>
          <ac:spMkLst>
            <pc:docMk/>
            <pc:sldMk cId="3924721967" sldId="295"/>
            <ac:spMk id="15" creationId="{D97B6A97-6E96-17F8-7802-B4975F9B08A6}"/>
          </ac:spMkLst>
        </pc:spChg>
        <pc:spChg chg="del">
          <ac:chgData name="Thais Vitória Fosaluza" userId="234fac80f67bd5e9" providerId="LiveId" clId="{955526D8-7B04-4C1C-B967-47851EC822B8}" dt="2024-12-04T01:03:13.761" v="1461" actId="478"/>
          <ac:spMkLst>
            <pc:docMk/>
            <pc:sldMk cId="3924721967" sldId="295"/>
            <ac:spMk id="16" creationId="{92BFA138-C89E-2FC2-26E0-6963E372B593}"/>
          </ac:spMkLst>
        </pc:spChg>
        <pc:spChg chg="del mod">
          <ac:chgData name="Thais Vitória Fosaluza" userId="234fac80f67bd5e9" providerId="LiveId" clId="{955526D8-7B04-4C1C-B967-47851EC822B8}" dt="2024-12-04T01:03:15.361" v="1463" actId="478"/>
          <ac:spMkLst>
            <pc:docMk/>
            <pc:sldMk cId="3924721967" sldId="295"/>
            <ac:spMk id="17" creationId="{05BB1ECA-1891-0E64-FF0F-1EB7C94BA87F}"/>
          </ac:spMkLst>
        </pc:spChg>
        <pc:spChg chg="add del mod">
          <ac:chgData name="Thais Vitória Fosaluza" userId="234fac80f67bd5e9" providerId="LiveId" clId="{955526D8-7B04-4C1C-B967-47851EC822B8}" dt="2024-12-04T01:10:54.300" v="1616" actId="1076"/>
          <ac:spMkLst>
            <pc:docMk/>
            <pc:sldMk cId="3924721967" sldId="295"/>
            <ac:spMk id="22" creationId="{15AE4436-9D07-98CB-6A76-51F5BC372AC6}"/>
          </ac:spMkLst>
        </pc:spChg>
        <pc:grpChg chg="add mod">
          <ac:chgData name="Thais Vitória Fosaluza" userId="234fac80f67bd5e9" providerId="LiveId" clId="{955526D8-7B04-4C1C-B967-47851EC822B8}" dt="2024-12-04T00:59:45.531" v="1423" actId="1076"/>
          <ac:grpSpMkLst>
            <pc:docMk/>
            <pc:sldMk cId="3924721967" sldId="295"/>
            <ac:grpSpMk id="7" creationId="{5384189E-111C-95C1-3EE4-459648E3F7A7}"/>
          </ac:grpSpMkLst>
        </pc:grpChg>
        <pc:grpChg chg="del">
          <ac:chgData name="Thais Vitória Fosaluza" userId="234fac80f67bd5e9" providerId="LiveId" clId="{955526D8-7B04-4C1C-B967-47851EC822B8}" dt="2024-12-04T00:59:36.729" v="1419" actId="478"/>
          <ac:grpSpMkLst>
            <pc:docMk/>
            <pc:sldMk cId="3924721967" sldId="295"/>
            <ac:grpSpMk id="9" creationId="{EBA4CF2E-F129-DE70-5C18-F6B538666FFA}"/>
          </ac:grpSpMkLst>
        </pc:grpChg>
        <pc:picChg chg="del">
          <ac:chgData name="Thais Vitória Fosaluza" userId="234fac80f67bd5e9" providerId="LiveId" clId="{955526D8-7B04-4C1C-B967-47851EC822B8}" dt="2024-12-04T00:57:57.554" v="1396" actId="478"/>
          <ac:picMkLst>
            <pc:docMk/>
            <pc:sldMk cId="3924721967" sldId="295"/>
            <ac:picMk id="12" creationId="{21A65CC2-C268-FF20-B1EA-EA40B3606BEF}"/>
          </ac:picMkLst>
        </pc:picChg>
        <pc:picChg chg="add mod modCrop">
          <ac:chgData name="Thais Vitória Fosaluza" userId="234fac80f67bd5e9" providerId="LiveId" clId="{955526D8-7B04-4C1C-B967-47851EC822B8}" dt="2024-12-04T01:10:42.810" v="1611" actId="1076"/>
          <ac:picMkLst>
            <pc:docMk/>
            <pc:sldMk cId="3924721967" sldId="295"/>
            <ac:picMk id="19" creationId="{43B00722-0B25-371B-4DEA-B170331DC293}"/>
          </ac:picMkLst>
        </pc:picChg>
        <pc:picChg chg="add mod">
          <ac:chgData name="Thais Vitória Fosaluza" userId="234fac80f67bd5e9" providerId="LiveId" clId="{955526D8-7B04-4C1C-B967-47851EC822B8}" dt="2024-12-04T01:10:51.472" v="1615" actId="1076"/>
          <ac:picMkLst>
            <pc:docMk/>
            <pc:sldMk cId="3924721967" sldId="295"/>
            <ac:picMk id="21" creationId="{7FF5B54D-5084-C6E7-A6C5-ADFAAA57D3C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46E01-402E-4B66-A815-EC2AF6D1BB97}" type="datetimeFigureOut">
              <a:rPr lang="pt-BR" smtClean="0"/>
              <a:t>03/12/2024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2E527-BF8A-43E7-8978-53AB9E2EE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74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85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607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B6BA-D696-1E32-E65F-6880F5B3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81DE62F-CDDC-E79F-1212-67564A4C0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4B07CDB-5034-879C-33AA-DB1E776A5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35AE75-AB83-7BF7-4160-2E2C5980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71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png"/><Relationship Id="rId3" Type="http://schemas.openxmlformats.org/officeDocument/2006/relationships/image" Target="../media/image27.svg"/><Relationship Id="rId7" Type="http://schemas.openxmlformats.org/officeDocument/2006/relationships/image" Target="../media/image11.svg"/><Relationship Id="rId12" Type="http://schemas.openxmlformats.org/officeDocument/2006/relationships/image" Target="../media/image3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29.sv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28.png"/><Relationship Id="rId12" Type="http://schemas.openxmlformats.org/officeDocument/2006/relationships/image" Target="../media/image3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8.svg"/><Relationship Id="rId4" Type="http://schemas.openxmlformats.org/officeDocument/2006/relationships/image" Target="../media/image33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6.sv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3.png"/><Relationship Id="rId5" Type="http://schemas.openxmlformats.org/officeDocument/2006/relationships/image" Target="../media/image37.png"/><Relationship Id="rId10" Type="http://schemas.openxmlformats.org/officeDocument/2006/relationships/image" Target="../media/image11.svg"/><Relationship Id="rId4" Type="http://schemas.openxmlformats.org/officeDocument/2006/relationships/image" Target="../media/image39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6.sv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6.sv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svg"/><Relationship Id="rId1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43.svg"/><Relationship Id="rId12" Type="http://schemas.openxmlformats.org/officeDocument/2006/relationships/image" Target="../media/image46.png"/><Relationship Id="rId17" Type="http://schemas.openxmlformats.org/officeDocument/2006/relationships/image" Target="../media/image49.svg"/><Relationship Id="rId2" Type="http://schemas.openxmlformats.org/officeDocument/2006/relationships/image" Target="../media/image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29.sv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2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0.jpeg"/><Relationship Id="rId5" Type="http://schemas.openxmlformats.org/officeDocument/2006/relationships/image" Target="../media/image27.sv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2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1.jpeg"/><Relationship Id="rId5" Type="http://schemas.openxmlformats.org/officeDocument/2006/relationships/image" Target="../media/image27.sv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12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2.png"/><Relationship Id="rId5" Type="http://schemas.openxmlformats.org/officeDocument/2006/relationships/image" Target="../media/image17.sv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5.svg"/><Relationship Id="rId10" Type="http://schemas.openxmlformats.org/officeDocument/2006/relationships/image" Target="../media/image3.png"/><Relationship Id="rId4" Type="http://schemas.openxmlformats.org/officeDocument/2006/relationships/image" Target="../media/image54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6.sv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9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0.jpe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76">
            <a:off x="13760724" y="7282913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405355" y="398585"/>
            <a:ext cx="2642644" cy="2573051"/>
            <a:chOff x="0" y="0"/>
            <a:chExt cx="4570349" cy="42520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5528" y="0"/>
            <a:ext cx="7262472" cy="7262472"/>
            <a:chOff x="0" y="0"/>
            <a:chExt cx="9683296" cy="96832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83242" cy="9683242"/>
            </a:xfrm>
            <a:custGeom>
              <a:avLst/>
              <a:gdLst/>
              <a:ahLst/>
              <a:cxnLst/>
              <a:rect l="l" t="t" r="r" b="b"/>
              <a:pathLst>
                <a:path w="9683242" h="9683242">
                  <a:moveTo>
                    <a:pt x="0" y="0"/>
                  </a:moveTo>
                  <a:lnTo>
                    <a:pt x="9683242" y="0"/>
                  </a:lnTo>
                  <a:lnTo>
                    <a:pt x="9683242" y="9683242"/>
                  </a:lnTo>
                  <a:lnTo>
                    <a:pt x="0" y="9683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61786" y="6290056"/>
            <a:ext cx="8964428" cy="1487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Monitoramento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Etileno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Luminosidade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para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Gestão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do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Desenvolvimento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Orquídeas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Ornamentais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em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Estufas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06288" y="4131019"/>
            <a:ext cx="10469761" cy="12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1"/>
              </a:lnSpc>
            </a:pPr>
            <a:r>
              <a:rPr lang="en-US" sz="9200" b="1" dirty="0">
                <a:solidFill>
                  <a:srgbClr val="B81476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ORCHIS </a:t>
            </a:r>
            <a:r>
              <a:rPr lang="en-US" sz="9200" b="1" dirty="0">
                <a:solidFill>
                  <a:srgbClr val="B81476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 Bold"/>
              </a:rPr>
              <a:t>SYSTEM</a:t>
            </a:r>
            <a:endParaRPr lang="en-US" sz="9200" b="1" dirty="0">
              <a:solidFill>
                <a:srgbClr val="B81476"/>
              </a:solidFill>
              <a:latin typeface="Poppins" panose="00000500000000000000" pitchFamily="2" charset="0"/>
              <a:ea typeface="Arimo"/>
              <a:cs typeface="Poppins" panose="00000500000000000000" pitchFamily="2" charset="0"/>
            </a:endParaRPr>
          </a:p>
        </p:txBody>
      </p:sp>
      <p:sp>
        <p:nvSpPr>
          <p:cNvPr id="9" name="Freeform 9"/>
          <p:cNvSpPr/>
          <p:nvPr/>
        </p:nvSpPr>
        <p:spPr>
          <a:xfrm rot="-933007">
            <a:off x="-1145288" y="5815054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3902076" y="2238782"/>
            <a:ext cx="10474850" cy="6929439"/>
          </a:xfrm>
          <a:prstGeom prst="roundRect">
            <a:avLst>
              <a:gd name="adj" fmla="val 3865"/>
            </a:avLst>
          </a:prstGeom>
          <a:blipFill>
            <a:blip r:embed="rId10"/>
            <a:stretch>
              <a:fillRect l="-402" r="-402"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964946" y="8354860"/>
            <a:ext cx="1824081" cy="958472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A26FDE4-B357-9E26-1E5B-AC7256DC6544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844E19-3C2F-147F-4A08-835BA8B58B76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3BD035E2-EEAB-B18D-305B-B85C4460E35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934291" y="3043597"/>
            <a:ext cx="4989922" cy="4845375"/>
          </a:xfrm>
          <a:prstGeom prst="roundRect">
            <a:avLst>
              <a:gd name="adj" fmla="val 5119"/>
            </a:avLst>
          </a:prstGeom>
          <a:blipFill>
            <a:blip r:embed="rId4"/>
            <a:stretch>
              <a:fillRect t="-619" r="-1203" b="-1549"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43FA5D3-E2C4-2FD6-B1AA-F244D55D6A21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F40B83D8-23DE-BDB2-7404-41B48C200EF2}"/>
              </a:ext>
            </a:extLst>
          </p:cNvPr>
          <p:cNvSpPr/>
          <p:nvPr/>
        </p:nvSpPr>
        <p:spPr>
          <a:xfrm>
            <a:off x="13967809" y="7982319"/>
            <a:ext cx="1824081" cy="958472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19538DF2-00A4-883F-02A2-11526DF73EBA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4F1CDF9-238B-60A3-F3F6-EC37BDB4CC2C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706E83F-9E8B-E525-31E0-61811BDB8BD0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F793B52F-C68C-BA26-BE4F-13FB16DE8B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5294"/>
            <a:ext cx="1002006" cy="10020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B8C1ED-A6B9-E4A0-D78F-F025204CF2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563" y="2162626"/>
            <a:ext cx="12604874" cy="6915668"/>
          </a:xfrm>
          <a:prstGeom prst="roundRect">
            <a:avLst>
              <a:gd name="adj" fmla="val 3044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DD304CE6-B135-E358-E897-1BD59D48ABB9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FC08F7F6-3A10-932C-08EB-6CD53468071A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BDECE68-0664-6C4F-8D12-3FE3A0A09E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5294"/>
            <a:ext cx="1002006" cy="10020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E589811-F5F7-B044-67F4-78043C04656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765" t="199" r="43057" b="39605"/>
          <a:stretch/>
        </p:blipFill>
        <p:spPr>
          <a:xfrm>
            <a:off x="4826269" y="2342849"/>
            <a:ext cx="8635461" cy="6555221"/>
          </a:xfrm>
          <a:prstGeom prst="roundRect">
            <a:avLst>
              <a:gd name="adj" fmla="val 3458"/>
            </a:avLst>
          </a:prstGeom>
          <a:ln w="76200">
            <a:solidFill>
              <a:srgbClr val="B81476"/>
            </a:solidFill>
          </a:ln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76FD604-2DD7-4284-AD34-3580ABB82312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EB6853-D0C5-4C24-23E8-F0986AD33E2F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B8A5F591-D695-6F55-61E1-0E702430D339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9873FBC-62D8-0871-6688-2E5753D96A5A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F802C33-D0AD-832F-77FB-3E5BF3EBB9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5294"/>
            <a:ext cx="1002006" cy="10020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AD1085-9108-D165-D889-E3A052BD1C6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6815" b="38314"/>
          <a:stretch/>
        </p:blipFill>
        <p:spPr>
          <a:xfrm>
            <a:off x="4821314" y="2395888"/>
            <a:ext cx="8645372" cy="6775299"/>
          </a:xfrm>
          <a:prstGeom prst="roundRect">
            <a:avLst>
              <a:gd name="adj" fmla="val 4246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1485D2AA-1DCF-A6A8-427D-BB48311F1532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F859027-8332-1863-0021-D3E1213B012B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706E83F-9E8B-E525-31E0-61811BDB8BD0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F793B52F-C68C-BA26-BE4F-13FB16DE8B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5294"/>
            <a:ext cx="1002006" cy="10020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B8C1ED-A6B9-E4A0-D78F-F025204CF2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563" y="2162626"/>
            <a:ext cx="12604874" cy="6915668"/>
          </a:xfrm>
          <a:prstGeom prst="roundRect">
            <a:avLst>
              <a:gd name="adj" fmla="val 4246"/>
            </a:avLst>
          </a:prstGeom>
          <a:ln w="57150">
            <a:solidFill>
              <a:srgbClr val="B81476"/>
            </a:solidFill>
          </a:ln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F9AF9ACD-F249-B46F-6130-2BE6BD8500C4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AC6A4321-072E-34E8-E029-4BA9A5517ED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8205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664470" y="2328861"/>
            <a:ext cx="10959060" cy="5495276"/>
          </a:xfrm>
          <a:prstGeom prst="roundRect">
            <a:avLst>
              <a:gd name="adj" fmla="val 12129"/>
            </a:avLst>
          </a:prstGeom>
          <a:blipFill>
            <a:blip r:embed="rId6"/>
            <a:stretch>
              <a:fillRect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6726" y="89144"/>
            <a:ext cx="901974" cy="939556"/>
          </a:xfrm>
          <a:custGeom>
            <a:avLst/>
            <a:gdLst/>
            <a:ahLst/>
            <a:cxnLst/>
            <a:rect l="l" t="t" r="r" b="b"/>
            <a:pathLst>
              <a:path w="901974" h="939556">
                <a:moveTo>
                  <a:pt x="0" y="0"/>
                </a:moveTo>
                <a:lnTo>
                  <a:pt x="901974" y="0"/>
                </a:lnTo>
                <a:lnTo>
                  <a:pt x="901974" y="939556"/>
                </a:lnTo>
                <a:lnTo>
                  <a:pt x="0" y="9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60416B-1D27-263F-AD79-09F643BF90AA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F42AF09-6F00-1518-6EC0-AC47955FE9B2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D1B2575-F543-D966-DDEF-78CF4606FAA1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671661" y="2328861"/>
            <a:ext cx="8944678" cy="5791679"/>
          </a:xfrm>
          <a:prstGeom prst="roundRect">
            <a:avLst>
              <a:gd name="adj" fmla="val 2793"/>
            </a:avLst>
          </a:prstGeom>
          <a:blipFill>
            <a:blip r:embed="rId4"/>
            <a:stretch>
              <a:fillRect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6726" y="89144"/>
            <a:ext cx="901974" cy="939556"/>
          </a:xfrm>
          <a:custGeom>
            <a:avLst/>
            <a:gdLst/>
            <a:ahLst/>
            <a:cxnLst/>
            <a:rect l="l" t="t" r="r" b="b"/>
            <a:pathLst>
              <a:path w="901974" h="939556">
                <a:moveTo>
                  <a:pt x="0" y="0"/>
                </a:moveTo>
                <a:lnTo>
                  <a:pt x="901974" y="0"/>
                </a:lnTo>
                <a:lnTo>
                  <a:pt x="901974" y="939556"/>
                </a:lnTo>
                <a:lnTo>
                  <a:pt x="0" y="939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D1781CD-1DD4-E810-78CA-6871DE02A80C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0807C7C-D347-368A-55F6-40A85540AB24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BF79A22-2210-50D5-3878-2A0522101157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472112" y="2559326"/>
            <a:ext cx="11361312" cy="5806022"/>
          </a:xfrm>
          <a:prstGeom prst="roundRect">
            <a:avLst>
              <a:gd name="adj" fmla="val 3781"/>
            </a:avLst>
          </a:prstGeom>
          <a:blipFill>
            <a:blip r:embed="rId6"/>
            <a:stretch>
              <a:fillRect t="-265" b="-265"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6726" y="89144"/>
            <a:ext cx="901974" cy="939556"/>
          </a:xfrm>
          <a:custGeom>
            <a:avLst/>
            <a:gdLst/>
            <a:ahLst/>
            <a:cxnLst/>
            <a:rect l="l" t="t" r="r" b="b"/>
            <a:pathLst>
              <a:path w="901974" h="939556">
                <a:moveTo>
                  <a:pt x="0" y="0"/>
                </a:moveTo>
                <a:lnTo>
                  <a:pt x="901974" y="0"/>
                </a:lnTo>
                <a:lnTo>
                  <a:pt x="901974" y="939556"/>
                </a:lnTo>
                <a:lnTo>
                  <a:pt x="0" y="9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400000">
            <a:off x="13889102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07E2B8E5-4794-0600-B05D-21731D3D592D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AFF6B9B-863C-392C-EBEE-3D27CCF28435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114800" y="2761360"/>
            <a:ext cx="9412676" cy="5718200"/>
          </a:xfrm>
          <a:prstGeom prst="roundRect">
            <a:avLst>
              <a:gd name="adj" fmla="val 3826"/>
            </a:avLst>
          </a:prstGeom>
          <a:blipFill>
            <a:blip r:embed="rId6"/>
            <a:stretch>
              <a:fillRect/>
            </a:stretch>
          </a:blipFill>
          <a:ln w="76200" cap="sq">
            <a:solidFill>
              <a:srgbClr val="B81476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6726" y="89144"/>
            <a:ext cx="1168674" cy="1244356"/>
          </a:xfrm>
          <a:custGeom>
            <a:avLst/>
            <a:gdLst/>
            <a:ahLst/>
            <a:cxnLst/>
            <a:rect l="l" t="t" r="r" b="b"/>
            <a:pathLst>
              <a:path w="901974" h="939556">
                <a:moveTo>
                  <a:pt x="0" y="0"/>
                </a:moveTo>
                <a:lnTo>
                  <a:pt x="901974" y="0"/>
                </a:lnTo>
                <a:lnTo>
                  <a:pt x="901974" y="939556"/>
                </a:lnTo>
                <a:lnTo>
                  <a:pt x="0" y="9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rgbClr val="B81476"/>
              </a:solidFill>
            </a:endParaRPr>
          </a:p>
        </p:txBody>
      </p:sp>
      <p:sp>
        <p:nvSpPr>
          <p:cNvPr id="7" name="Freeform 7"/>
          <p:cNvSpPr/>
          <p:nvPr/>
        </p:nvSpPr>
        <p:spPr>
          <a:xfrm rot="-5400000">
            <a:off x="13879577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E890175-05FE-890B-F117-0BF4D0CD77A3}"/>
              </a:ext>
            </a:extLst>
          </p:cNvPr>
          <p:cNvSpPr txBox="1"/>
          <p:nvPr/>
        </p:nvSpPr>
        <p:spPr>
          <a:xfrm>
            <a:off x="3857328" y="12573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Ferramenta de </a:t>
            </a:r>
            <a:r>
              <a:rPr lang="en-US" sz="7135" b="1" spc="-15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gestão</a:t>
            </a:r>
            <a:endParaRPr lang="en-US" sz="7135" b="1" spc="-15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1AE7ED-9527-8193-24ED-0089CA339B72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00E8FB12-E6BF-BA88-AD67-8662625B078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1901">
            <a:off x="-1421284" y="-311275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933007">
            <a:off x="-1145288" y="5815054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407809" y="1086484"/>
            <a:ext cx="7566112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Apresentação</a:t>
            </a:r>
            <a:endParaRPr lang="en-US" sz="8000" b="1" spc="-17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8" name="Freeform 8"/>
          <p:cNvSpPr/>
          <p:nvPr/>
        </p:nvSpPr>
        <p:spPr>
          <a:xfrm rot="-9443816">
            <a:off x="13928777" y="7665244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D506768F-A866-5C52-7896-43A28BB3EC17}"/>
              </a:ext>
            </a:extLst>
          </p:cNvPr>
          <p:cNvGrpSpPr/>
          <p:nvPr/>
        </p:nvGrpSpPr>
        <p:grpSpPr>
          <a:xfrm>
            <a:off x="380320" y="1741459"/>
            <a:ext cx="1814240" cy="1779681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EE5714A-FB0A-459D-D1F5-A92D4EED9724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2" name="Imagem 11" descr="Uma imagem contendo pessoa, homem, mulher, segurando&#10;&#10;Descrição gerada automaticamente">
            <a:extLst>
              <a:ext uri="{FF2B5EF4-FFF2-40B4-BE49-F238E27FC236}">
                <a16:creationId xmlns:a16="http://schemas.microsoft.com/office/drawing/2014/main" id="{0BD76464-E198-F81F-04EC-368EA21140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2705"/>
          <a:stretch/>
        </p:blipFill>
        <p:spPr>
          <a:xfrm rot="5400000">
            <a:off x="5490774" y="2018196"/>
            <a:ext cx="7400182" cy="7940150"/>
          </a:xfrm>
          <a:prstGeom prst="roundRect">
            <a:avLst>
              <a:gd name="adj" fmla="val 9643"/>
            </a:avLst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8DDA0AD9-247A-A9FD-011E-E430C3E73134}"/>
              </a:ext>
            </a:extLst>
          </p:cNvPr>
          <p:cNvSpPr/>
          <p:nvPr/>
        </p:nvSpPr>
        <p:spPr>
          <a:xfrm rot="-9443816">
            <a:off x="14081177" y="7817644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8603965" y="2042229"/>
            <a:ext cx="8391418" cy="6606334"/>
          </a:xfrm>
          <a:custGeom>
            <a:avLst/>
            <a:gdLst/>
            <a:ahLst/>
            <a:cxnLst/>
            <a:rect l="l" t="t" r="r" b="b"/>
            <a:pathLst>
              <a:path w="8391418" h="6606334">
                <a:moveTo>
                  <a:pt x="0" y="0"/>
                </a:moveTo>
                <a:lnTo>
                  <a:pt x="8391418" y="0"/>
                </a:lnTo>
                <a:lnTo>
                  <a:pt x="8391418" y="6606334"/>
                </a:lnTo>
                <a:lnTo>
                  <a:pt x="0" y="6606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9014721" y="3830623"/>
            <a:ext cx="7569905" cy="3492645"/>
          </a:xfrm>
          <a:custGeom>
            <a:avLst/>
            <a:gdLst/>
            <a:ahLst/>
            <a:cxnLst/>
            <a:rect l="l" t="t" r="r" b="b"/>
            <a:pathLst>
              <a:path w="7569905" h="3492645">
                <a:moveTo>
                  <a:pt x="0" y="0"/>
                </a:moveTo>
                <a:lnTo>
                  <a:pt x="7569905" y="0"/>
                </a:lnTo>
                <a:lnTo>
                  <a:pt x="7569905" y="3492646"/>
                </a:lnTo>
                <a:lnTo>
                  <a:pt x="0" y="3492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785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552682" flipH="1">
            <a:off x="13564097" y="-236028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4826744" y="0"/>
                </a:moveTo>
                <a:lnTo>
                  <a:pt x="0" y="0"/>
                </a:lnTo>
                <a:lnTo>
                  <a:pt x="0" y="4114800"/>
                </a:lnTo>
                <a:lnTo>
                  <a:pt x="4826744" y="4114800"/>
                </a:lnTo>
                <a:lnTo>
                  <a:pt x="4826744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007988" y="7323269"/>
            <a:ext cx="7576638" cy="806571"/>
          </a:xfrm>
          <a:custGeom>
            <a:avLst/>
            <a:gdLst/>
            <a:ahLst/>
            <a:cxnLst/>
            <a:rect l="l" t="t" r="r" b="b"/>
            <a:pathLst>
              <a:path w="7576638" h="806571">
                <a:moveTo>
                  <a:pt x="0" y="0"/>
                </a:moveTo>
                <a:lnTo>
                  <a:pt x="7576638" y="0"/>
                </a:lnTo>
                <a:lnTo>
                  <a:pt x="7576638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187" b="-51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60802" y="4725800"/>
            <a:ext cx="5331288" cy="22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64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Site</a:t>
            </a:r>
          </a:p>
          <a:p>
            <a:pPr algn="l">
              <a:lnSpc>
                <a:spcPts val="5494"/>
              </a:lnSpc>
            </a:pPr>
            <a:r>
              <a:rPr lang="en-US" sz="64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Institucional</a:t>
            </a:r>
            <a:endParaRPr lang="en-US" sz="64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algn="l">
              <a:lnSpc>
                <a:spcPts val="5494"/>
              </a:lnSpc>
            </a:pP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9" name="Freeform 9"/>
          <p:cNvSpPr/>
          <p:nvPr/>
        </p:nvSpPr>
        <p:spPr>
          <a:xfrm rot="-5400000">
            <a:off x="459372" y="3935787"/>
            <a:ext cx="12159259" cy="2415427"/>
          </a:xfrm>
          <a:custGeom>
            <a:avLst/>
            <a:gdLst/>
            <a:ahLst/>
            <a:cxnLst/>
            <a:rect l="l" t="t" r="r" b="b"/>
            <a:pathLst>
              <a:path w="12159259" h="2415427">
                <a:moveTo>
                  <a:pt x="0" y="0"/>
                </a:moveTo>
                <a:lnTo>
                  <a:pt x="12159259" y="0"/>
                </a:lnTo>
                <a:lnTo>
                  <a:pt x="12159259" y="2415426"/>
                </a:lnTo>
                <a:lnTo>
                  <a:pt x="0" y="241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2189353">
            <a:off x="475174" y="6405153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722628" y="2800102"/>
            <a:ext cx="1408469" cy="820433"/>
          </a:xfrm>
          <a:custGeom>
            <a:avLst/>
            <a:gdLst/>
            <a:ahLst/>
            <a:cxnLst/>
            <a:rect l="l" t="t" r="r" b="b"/>
            <a:pathLst>
              <a:path w="1408469" h="820433">
                <a:moveTo>
                  <a:pt x="0" y="0"/>
                </a:moveTo>
                <a:lnTo>
                  <a:pt x="1408469" y="0"/>
                </a:lnTo>
                <a:lnTo>
                  <a:pt x="1408469" y="820434"/>
                </a:lnTo>
                <a:lnTo>
                  <a:pt x="0" y="8204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D4312A07-19B5-0A10-B3BC-3EFBC13E73CC}"/>
              </a:ext>
            </a:extLst>
          </p:cNvPr>
          <p:cNvGrpSpPr/>
          <p:nvPr/>
        </p:nvGrpSpPr>
        <p:grpSpPr>
          <a:xfrm>
            <a:off x="16403812" y="221751"/>
            <a:ext cx="1399190" cy="1301755"/>
            <a:chOff x="0" y="0"/>
            <a:chExt cx="4570349" cy="4252087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7F4D3D0-63C7-AB77-ACDE-FC934827E441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CDC0B-D8DA-13FA-049D-A947A2C3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20E7D9A-BF4A-9609-7744-58E2610C428A}"/>
              </a:ext>
            </a:extLst>
          </p:cNvPr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EBCEEF-5442-1628-1F7C-321AF47208DA}"/>
              </a:ext>
            </a:extLst>
          </p:cNvPr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B55EA62-C663-899D-8AD7-833CA9306DE1}"/>
              </a:ext>
            </a:extLst>
          </p:cNvPr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5D6009B-8D3E-FCC6-623B-BD09A0F9CDBA}"/>
              </a:ext>
            </a:extLst>
          </p:cNvPr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32CABF6-F3FF-9E6E-C28B-AC2C86865EA1}"/>
              </a:ext>
            </a:extLst>
          </p:cNvPr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A5946E7-B433-F26F-4642-4C3B26C00EDB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Manual de </a:t>
            </a: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Instalação</a:t>
            </a: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E253773C-A8E9-573F-6818-929730D29BF9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748F68F6-A915-5778-5FDA-EACBE5EF0869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3" name="Imagem 12" descr="Uma imagem contendo Texto&#10;&#10;Descrição gerada automaticamente">
            <a:extLst>
              <a:ext uri="{FF2B5EF4-FFF2-40B4-BE49-F238E27FC236}">
                <a16:creationId xmlns:a16="http://schemas.microsoft.com/office/drawing/2014/main" id="{0B3CAADA-C9EA-79BB-CB9E-AA0D57BF7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84" y="2400411"/>
            <a:ext cx="9859629" cy="7610400"/>
          </a:xfrm>
          <a:prstGeom prst="roundRect">
            <a:avLst>
              <a:gd name="adj" fmla="val 7555"/>
            </a:avLst>
          </a:prstGeom>
          <a:ln w="76200">
            <a:solidFill>
              <a:srgbClr val="B81476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509213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B374-F842-04ED-0416-C60E0B52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0C8B90B-3167-E21F-FE08-9D7C3D49E130}"/>
              </a:ext>
            </a:extLst>
          </p:cNvPr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9053788-CB84-ED7F-CC8E-529EE8A2D51A}"/>
              </a:ext>
            </a:extLst>
          </p:cNvPr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1E8CFC4-4099-5850-210D-07453165C4AB}"/>
              </a:ext>
            </a:extLst>
          </p:cNvPr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173DAF7-E93E-F9D9-3710-B1CDC4C2920D}"/>
              </a:ext>
            </a:extLst>
          </p:cNvPr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2A45D11-C6B1-A4EE-D815-C1062B0FDEE1}"/>
              </a:ext>
            </a:extLst>
          </p:cNvPr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C578EE7-2735-AA93-F6E4-A51906900BED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Manual de </a:t>
            </a: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Instalação</a:t>
            </a: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1603022-9C71-5308-2981-4FC61402E273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D78C6648-55D3-18A7-6F96-618F3714A9C2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DF75749F-41DA-FDC1-21D6-ADDDE34666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58" y="2325994"/>
            <a:ext cx="9860282" cy="7610906"/>
          </a:xfrm>
          <a:prstGeom prst="roundRect">
            <a:avLst>
              <a:gd name="adj" fmla="val 9303"/>
            </a:avLst>
          </a:prstGeom>
          <a:ln w="76200">
            <a:solidFill>
              <a:srgbClr val="B81476"/>
            </a:solidFill>
          </a:ln>
        </p:spPr>
      </p:pic>
    </p:spTree>
    <p:extLst>
      <p:ext uri="{BB962C8B-B14F-4D97-AF65-F5344CB8AC3E}">
        <p14:creationId xmlns:p14="http://schemas.microsoft.com/office/powerpoint/2010/main" val="260867628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9DE5-5AA0-B7AE-A856-165890CC0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6D140EE2-2701-7854-97C3-B0589BD5518C}"/>
              </a:ext>
            </a:extLst>
          </p:cNvPr>
          <p:cNvSpPr/>
          <p:nvPr/>
        </p:nvSpPr>
        <p:spPr>
          <a:xfrm rot="12997878">
            <a:off x="15579758" y="1721017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1AF0AF42-30C6-CD78-8D42-4C1F24F3D89B}"/>
              </a:ext>
            </a:extLst>
          </p:cNvPr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5821547-0BB3-67CB-7014-4F7DECCCB362}"/>
              </a:ext>
            </a:extLst>
          </p:cNvPr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B7B3DF2-16EB-1DD7-42EB-F8BFB7DC662C}"/>
              </a:ext>
            </a:extLst>
          </p:cNvPr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5E2463-88C5-2C9A-2186-E13B881F0214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6B0CE6E-2EB2-95AF-B4C9-EDF032D99D40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53016D-6DDB-41E6-F761-980C1672E33A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C8CEE86-D4A5-A5A0-2887-3B1A97F35307}"/>
              </a:ext>
            </a:extLst>
          </p:cNvPr>
          <p:cNvSpPr/>
          <p:nvPr/>
        </p:nvSpPr>
        <p:spPr>
          <a:xfrm>
            <a:off x="-1504738" y="6317921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07AC1E-A1E6-80B2-36B3-36446B9059D0}"/>
              </a:ext>
            </a:extLst>
          </p:cNvPr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BA5D46A7-D61F-6B22-3BE5-FDE90CC2E024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555E244C-28C6-8C95-9A58-46519724F728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8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048E9FF-3554-482E-1F52-FEA4D39E0E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3" y="2166023"/>
            <a:ext cx="6565079" cy="6501587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992B80F7-6207-555B-2BD7-6657459EE8A7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Orchis System Support</a:t>
            </a:r>
          </a:p>
        </p:txBody>
      </p:sp>
      <p:pic>
        <p:nvPicPr>
          <p:cNvPr id="18" name="Imagem 17" descr="Uma imagem contendo Logotipo&#10;&#10;Descrição gerada automaticamente">
            <a:extLst>
              <a:ext uri="{FF2B5EF4-FFF2-40B4-BE49-F238E27FC236}">
                <a16:creationId xmlns:a16="http://schemas.microsoft.com/office/drawing/2014/main" id="{61BFED42-B08A-2451-E0AD-08B932AD7D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045" y="3359072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711BE-E693-B371-00E5-F68F13260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34986E-92EF-5C84-98C2-7E895DC1E5A2}"/>
              </a:ext>
            </a:extLst>
          </p:cNvPr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05B2956-3CE3-78C7-48FC-0300B6A6DA1E}"/>
              </a:ext>
            </a:extLst>
          </p:cNvPr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B87DD4D-A44F-0624-5FF0-734C20315AE1}"/>
              </a:ext>
            </a:extLst>
          </p:cNvPr>
          <p:cNvSpPr/>
          <p:nvPr/>
        </p:nvSpPr>
        <p:spPr>
          <a:xfrm rot="-5400000">
            <a:off x="13879577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3211430-C38D-9734-290F-5BF41CCF2179}"/>
              </a:ext>
            </a:extLst>
          </p:cNvPr>
          <p:cNvSpPr/>
          <p:nvPr/>
        </p:nvSpPr>
        <p:spPr>
          <a:xfrm rot="5400000">
            <a:off x="-2072492" y="575114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A6ABD3C-3606-F3BF-B7E1-149C5D7968B7}"/>
              </a:ext>
            </a:extLst>
          </p:cNvPr>
          <p:cNvSpPr txBox="1"/>
          <p:nvPr/>
        </p:nvSpPr>
        <p:spPr>
          <a:xfrm>
            <a:off x="6689019" y="1319181"/>
            <a:ext cx="5227678" cy="789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Conclusão</a:t>
            </a: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2200B8F-B67B-BE5D-C775-1FE0291FB7DF}"/>
              </a:ext>
            </a:extLst>
          </p:cNvPr>
          <p:cNvGrpSpPr/>
          <p:nvPr/>
        </p:nvGrpSpPr>
        <p:grpSpPr>
          <a:xfrm>
            <a:off x="463608" y="412269"/>
            <a:ext cx="1399190" cy="1301755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FC85A08-6255-73D4-E2A2-03D561DB6C17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287A80-1BFA-FECB-FC11-0DE112B41443}"/>
              </a:ext>
            </a:extLst>
          </p:cNvPr>
          <p:cNvSpPr txBox="1"/>
          <p:nvPr/>
        </p:nvSpPr>
        <p:spPr>
          <a:xfrm>
            <a:off x="2510284" y="2911460"/>
            <a:ext cx="13816181" cy="552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B8147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Dividir ideias e chegar em um consenso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B8147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Trabalho em grupo utilizando a metodologia SCRUM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B8147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Nos desafiarmos a ir além do que aprendemos em sala de aula</a:t>
            </a:r>
          </a:p>
        </p:txBody>
      </p:sp>
    </p:spTree>
    <p:extLst>
      <p:ext uri="{BB962C8B-B14F-4D97-AF65-F5344CB8AC3E}">
        <p14:creationId xmlns:p14="http://schemas.microsoft.com/office/powerpoint/2010/main" val="3781468316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76">
            <a:off x="-979242" y="-225244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20761965">
            <a:off x="12636986" y="7276618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273234">
            <a:off x="4266942" y="3975279"/>
            <a:ext cx="610067" cy="1148113"/>
          </a:xfrm>
          <a:custGeom>
            <a:avLst/>
            <a:gdLst/>
            <a:ahLst/>
            <a:cxnLst/>
            <a:rect l="l" t="t" r="r" b="b"/>
            <a:pathLst>
              <a:path w="610067" h="1148113">
                <a:moveTo>
                  <a:pt x="0" y="0"/>
                </a:moveTo>
                <a:lnTo>
                  <a:pt x="610067" y="0"/>
                </a:lnTo>
                <a:lnTo>
                  <a:pt x="610067" y="1148113"/>
                </a:lnTo>
                <a:lnTo>
                  <a:pt x="0" y="114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48" r="-5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599864" y="4334323"/>
            <a:ext cx="12098178" cy="171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92"/>
              </a:lnSpc>
            </a:pPr>
            <a:r>
              <a:rPr lang="en-US" sz="10800" b="1" spc="2061">
                <a:solidFill>
                  <a:srgbClr val="B81476"/>
                </a:solidFill>
                <a:latin typeface="Poppins" panose="00000500000000000000" pitchFamily="2" charset="0"/>
                <a:ea typeface="Abril Fatface"/>
                <a:cs typeface="Poppins" panose="00000500000000000000" pitchFamily="2" charset="0"/>
                <a:sym typeface="Abril Fatface"/>
              </a:rPr>
              <a:t>OBRIGADO</a:t>
            </a:r>
          </a:p>
        </p:txBody>
      </p:sp>
      <p:sp>
        <p:nvSpPr>
          <p:cNvPr id="6" name="Freeform 6"/>
          <p:cNvSpPr/>
          <p:nvPr/>
        </p:nvSpPr>
        <p:spPr>
          <a:xfrm rot="12858383">
            <a:off x="13816636" y="5473730"/>
            <a:ext cx="610067" cy="1148113"/>
          </a:xfrm>
          <a:custGeom>
            <a:avLst/>
            <a:gdLst/>
            <a:ahLst/>
            <a:cxnLst/>
            <a:rect l="l" t="t" r="r" b="b"/>
            <a:pathLst>
              <a:path w="610067" h="1148113">
                <a:moveTo>
                  <a:pt x="0" y="0"/>
                </a:moveTo>
                <a:lnTo>
                  <a:pt x="610067" y="0"/>
                </a:lnTo>
                <a:lnTo>
                  <a:pt x="610067" y="1148113"/>
                </a:lnTo>
                <a:lnTo>
                  <a:pt x="0" y="114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48" r="-5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D810DDB-521F-49B8-5612-6BAFAEBF109E}"/>
              </a:ext>
            </a:extLst>
          </p:cNvPr>
          <p:cNvSpPr/>
          <p:nvPr/>
        </p:nvSpPr>
        <p:spPr>
          <a:xfrm rot="1160748">
            <a:off x="-281178" y="6192343"/>
            <a:ext cx="4353339" cy="4785177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DE21BB7-4351-73BE-DB7C-58E54DC205C1}"/>
              </a:ext>
            </a:extLst>
          </p:cNvPr>
          <p:cNvSpPr/>
          <p:nvPr/>
        </p:nvSpPr>
        <p:spPr>
          <a:xfrm rot="10800000">
            <a:off x="13847087" y="-801362"/>
            <a:ext cx="4851001" cy="4680302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FD7CF213-4E73-8413-A80D-2FEEBBBBFDED}"/>
              </a:ext>
            </a:extLst>
          </p:cNvPr>
          <p:cNvGrpSpPr/>
          <p:nvPr/>
        </p:nvGrpSpPr>
        <p:grpSpPr>
          <a:xfrm>
            <a:off x="15661798" y="202490"/>
            <a:ext cx="1399190" cy="1301755"/>
            <a:chOff x="0" y="0"/>
            <a:chExt cx="4570349" cy="425208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B5B0C0D-B903-089E-A454-B09243386ABC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1901">
            <a:off x="-1577931" y="-2786581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933007">
            <a:off x="-1817657" y="8182105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407809" y="1086484"/>
            <a:ext cx="7566112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Apresentação</a:t>
            </a:r>
            <a:endParaRPr lang="en-US" sz="80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8" name="Freeform 8"/>
          <p:cNvSpPr/>
          <p:nvPr/>
        </p:nvSpPr>
        <p:spPr>
          <a:xfrm rot="-9443816">
            <a:off x="14701096" y="781203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D506768F-A866-5C52-7896-43A28BB3EC17}"/>
              </a:ext>
            </a:extLst>
          </p:cNvPr>
          <p:cNvGrpSpPr/>
          <p:nvPr/>
        </p:nvGrpSpPr>
        <p:grpSpPr>
          <a:xfrm>
            <a:off x="287713" y="2290249"/>
            <a:ext cx="1799578" cy="1781271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EE5714A-FB0A-459D-D1F5-A92D4EED9724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2" name="Imagem 11" descr="Uma imagem contendo pessoa, homem, mulher, segurando&#10;&#10;Descrição gerada automaticamente">
            <a:extLst>
              <a:ext uri="{FF2B5EF4-FFF2-40B4-BE49-F238E27FC236}">
                <a16:creationId xmlns:a16="http://schemas.microsoft.com/office/drawing/2014/main" id="{0BD76464-E198-F81F-04EC-368EA21140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2705"/>
          <a:stretch/>
        </p:blipFill>
        <p:spPr>
          <a:xfrm rot="5400000">
            <a:off x="8773765" y="2401077"/>
            <a:ext cx="6343620" cy="6806494"/>
          </a:xfrm>
          <a:prstGeom prst="roundRect">
            <a:avLst>
              <a:gd name="adj" fmla="val 9643"/>
            </a:avLst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0E64DE7E-E82D-8204-114F-552F427290AD}"/>
              </a:ext>
            </a:extLst>
          </p:cNvPr>
          <p:cNvSpPr txBox="1"/>
          <p:nvPr/>
        </p:nvSpPr>
        <p:spPr>
          <a:xfrm>
            <a:off x="3063280" y="3182920"/>
            <a:ext cx="4689057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Thais Vitória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ACDC930-DDFA-A1E4-435D-A5D30F3435F5}"/>
              </a:ext>
            </a:extLst>
          </p:cNvPr>
          <p:cNvSpPr txBox="1"/>
          <p:nvPr/>
        </p:nvSpPr>
        <p:spPr>
          <a:xfrm>
            <a:off x="2661227" y="3980507"/>
            <a:ext cx="5447602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Fabio </a:t>
            </a:r>
            <a:r>
              <a:rPr lang="en-US" sz="4400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Kuriki</a:t>
            </a: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2F3CC6D-8225-61A2-5C55-F00D9352098C}"/>
              </a:ext>
            </a:extLst>
          </p:cNvPr>
          <p:cNvSpPr txBox="1"/>
          <p:nvPr/>
        </p:nvSpPr>
        <p:spPr>
          <a:xfrm>
            <a:off x="2503828" y="4780184"/>
            <a:ext cx="5762395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Vinicius Alves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803900C-031D-F809-5D1A-B66C3317902D}"/>
              </a:ext>
            </a:extLst>
          </p:cNvPr>
          <p:cNvSpPr txBox="1"/>
          <p:nvPr/>
        </p:nvSpPr>
        <p:spPr>
          <a:xfrm>
            <a:off x="2126660" y="5579861"/>
            <a:ext cx="66066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Macari Marcelino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7FB6E05-24E3-4D33-DACA-D170A1CDF5E4}"/>
              </a:ext>
            </a:extLst>
          </p:cNvPr>
          <p:cNvSpPr txBox="1"/>
          <p:nvPr/>
        </p:nvSpPr>
        <p:spPr>
          <a:xfrm>
            <a:off x="2145270" y="6379538"/>
            <a:ext cx="6516729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Victor Hugo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BE33FC0-6823-6B67-6486-495A2E850BB4}"/>
              </a:ext>
            </a:extLst>
          </p:cNvPr>
          <p:cNvSpPr txBox="1"/>
          <p:nvPr/>
        </p:nvSpPr>
        <p:spPr>
          <a:xfrm>
            <a:off x="2922340" y="7179215"/>
            <a:ext cx="49253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Wanderley Neto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4009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842167" flipH="1">
            <a:off x="-2011214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470012" y="2606080"/>
            <a:ext cx="7301008" cy="2028540"/>
            <a:chOff x="0" y="0"/>
            <a:chExt cx="9734677" cy="28571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34677" cy="2857119"/>
            </a:xfrm>
            <a:custGeom>
              <a:avLst/>
              <a:gdLst/>
              <a:ahLst/>
              <a:cxnLst/>
              <a:rect l="l" t="t" r="r" b="b"/>
              <a:pathLst>
                <a:path w="9734677" h="2857119">
                  <a:moveTo>
                    <a:pt x="315341" y="0"/>
                  </a:moveTo>
                  <a:lnTo>
                    <a:pt x="9419336" y="0"/>
                  </a:lnTo>
                  <a:cubicBezTo>
                    <a:pt x="9593453" y="0"/>
                    <a:pt x="9734677" y="141224"/>
                    <a:pt x="9734677" y="315341"/>
                  </a:cubicBezTo>
                  <a:lnTo>
                    <a:pt x="9734677" y="2541778"/>
                  </a:lnTo>
                  <a:cubicBezTo>
                    <a:pt x="9734677" y="2715895"/>
                    <a:pt x="9593453" y="2857119"/>
                    <a:pt x="9419336" y="2857119"/>
                  </a:cubicBezTo>
                  <a:lnTo>
                    <a:pt x="315341" y="2857119"/>
                  </a:lnTo>
                  <a:cubicBezTo>
                    <a:pt x="141224" y="2857119"/>
                    <a:pt x="0" y="2716022"/>
                    <a:pt x="0" y="2541778"/>
                  </a:cubicBezTo>
                  <a:lnTo>
                    <a:pt x="0" y="315341"/>
                  </a:lnTo>
                  <a:cubicBezTo>
                    <a:pt x="0" y="141224"/>
                    <a:pt x="141224" y="0"/>
                    <a:pt x="315341" y="0"/>
                  </a:cubicBezTo>
                  <a:close/>
                </a:path>
              </a:pathLst>
            </a:custGeom>
            <a:solidFill>
              <a:srgbClr val="FCDFE0"/>
            </a:solidFill>
          </p:spPr>
          <p:txBody>
            <a:bodyPr lIns="91440" tIns="45720" rIns="91440" bIns="45720" anchor="ctr"/>
            <a:lstStyle/>
            <a:p>
              <a:pPr algn="ctr"/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A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maior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e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mais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variada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família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do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reino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vegetal,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presente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em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diversos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biomas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pelo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planeta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endParaRPr lang="pt-BR" sz="3000">
                <a:solidFill>
                  <a:srgbClr val="B81476"/>
                </a:solidFill>
                <a:ea typeface="Calibri"/>
                <a:cs typeface="Calibri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11529" y="6735589"/>
            <a:ext cx="5504872" cy="885566"/>
          </a:xfrm>
          <a:custGeom>
            <a:avLst/>
            <a:gdLst/>
            <a:ahLst/>
            <a:cxnLst/>
            <a:rect l="l" t="t" r="r" b="b"/>
            <a:pathLst>
              <a:path w="7301014" h="2142866">
                <a:moveTo>
                  <a:pt x="0" y="0"/>
                </a:moveTo>
                <a:lnTo>
                  <a:pt x="7301014" y="0"/>
                </a:lnTo>
                <a:lnTo>
                  <a:pt x="7301014" y="2142866"/>
                </a:lnTo>
                <a:lnTo>
                  <a:pt x="0" y="214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4126600" y="7789673"/>
            <a:ext cx="7851215" cy="2055971"/>
            <a:chOff x="0" y="222739"/>
            <a:chExt cx="10112883" cy="2741295"/>
          </a:xfrm>
        </p:grpSpPr>
        <p:sp>
          <p:nvSpPr>
            <p:cNvPr id="14" name="Freeform 14"/>
            <p:cNvSpPr/>
            <p:nvPr/>
          </p:nvSpPr>
          <p:spPr>
            <a:xfrm>
              <a:off x="0" y="222739"/>
              <a:ext cx="10112883" cy="2741295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672485"/>
            </a:solidFill>
          </p:spPr>
          <p:txBody>
            <a:bodyPr lIns="91440" tIns="45720" rIns="91440" bIns="45720" anchor="t"/>
            <a:lstStyle/>
            <a:p>
              <a:pPr algn="ctr"/>
              <a:r>
                <a:rPr lang="pt-BR" sz="3000" b="1">
                  <a:solidFill>
                    <a:srgbClr val="F4F4F4"/>
                  </a:solidFill>
                  <a:latin typeface="Poppins"/>
                  <a:ea typeface="Calibri"/>
                  <a:cs typeface="Poppins"/>
                </a:rPr>
                <a:t>Cultivos em estufas para o controle das variáveis que mais podem interferir no desenvolvimento de orquídeas de qualidade</a:t>
              </a:r>
            </a:p>
            <a:p>
              <a:endParaRPr lang="pt-BR">
                <a:ea typeface="Calibri"/>
                <a:cs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458857" y="692509"/>
            <a:ext cx="7257762" cy="88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Contexto</a:t>
            </a:r>
            <a:endParaRPr lang="en-US" sz="8000" b="1" spc="-17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11529" y="6915698"/>
            <a:ext cx="5496708" cy="520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2800" b="1" dirty="0" err="1">
                <a:solidFill>
                  <a:srgbClr val="FEF8FB"/>
                </a:solidFill>
                <a:latin typeface="Poppins"/>
                <a:ea typeface="Quicksand Bold"/>
                <a:cs typeface="Poppins"/>
                <a:sym typeface="Quicksand Bold"/>
              </a:rPr>
              <a:t>Orchidaceae</a:t>
            </a:r>
            <a:endParaRPr lang="en-US" sz="2800" b="1" dirty="0">
              <a:solidFill>
                <a:srgbClr val="FEF8FB"/>
              </a:solidFill>
              <a:latin typeface="Poppins" panose="00000500000000000000" pitchFamily="2" charset="0"/>
              <a:ea typeface="Quicksand Bold"/>
              <a:cs typeface="Poppins" panose="00000500000000000000" pitchFamily="2" charset="0"/>
            </a:endParaRPr>
          </a:p>
        </p:txBody>
      </p:sp>
      <p:pic>
        <p:nvPicPr>
          <p:cNvPr id="8" name="Imagem 7" descr="Flor cor de rosa&#10;&#10;Descrição gerada automaticamente">
            <a:extLst>
              <a:ext uri="{FF2B5EF4-FFF2-40B4-BE49-F238E27FC236}">
                <a16:creationId xmlns:a16="http://schemas.microsoft.com/office/drawing/2014/main" id="{D6C84F07-BB48-4C67-8C16-E85E923CE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8551" y="2600069"/>
            <a:ext cx="5812970" cy="396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42752912-46E2-C8A2-E08F-9F49A91E94B7}"/>
              </a:ext>
            </a:extLst>
          </p:cNvPr>
          <p:cNvSpPr/>
          <p:nvPr/>
        </p:nvSpPr>
        <p:spPr>
          <a:xfrm rot="2625755">
            <a:off x="367165" y="6506205"/>
            <a:ext cx="1961173" cy="2566934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FBE22290-A3D1-D7E9-1175-5C839D3C37DC}"/>
              </a:ext>
            </a:extLst>
          </p:cNvPr>
          <p:cNvGrpSpPr/>
          <p:nvPr/>
        </p:nvGrpSpPr>
        <p:grpSpPr>
          <a:xfrm>
            <a:off x="1529729" y="5146329"/>
            <a:ext cx="7851215" cy="2055971"/>
            <a:chOff x="0" y="0"/>
            <a:chExt cx="10112883" cy="2741295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2FC4CAD4-7099-9D04-F25A-474E1023F313}"/>
                </a:ext>
              </a:extLst>
            </p:cNvPr>
            <p:cNvSpPr/>
            <p:nvPr/>
          </p:nvSpPr>
          <p:spPr>
            <a:xfrm>
              <a:off x="0" y="0"/>
              <a:ext cx="10112883" cy="2741295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B81476"/>
            </a:solidFill>
          </p:spPr>
          <p:txBody>
            <a:bodyPr lIns="91440" tIns="45720" rIns="91440" bIns="45720" anchor="ctr"/>
            <a:lstStyle/>
            <a:p>
              <a:pPr algn="ctr"/>
              <a:r>
                <a:rPr lang="pt-BR" sz="3000" b="1" dirty="0">
                  <a:solidFill>
                    <a:srgbClr val="F4F4F4"/>
                  </a:solidFill>
                  <a:latin typeface="Poppins"/>
                  <a:cs typeface="Poppins"/>
                </a:rPr>
                <a:t>Orquídeas representam grande parte do mercado de plantas ornamentais do Brasil, um setor que movimenta mais de 5 bilhões </a:t>
              </a:r>
              <a:endParaRPr lang="pt-BR" sz="3000" b="1" dirty="0">
                <a:solidFill>
                  <a:srgbClr val="F4F4F4"/>
                </a:solidFill>
                <a:latin typeface="Poppins"/>
                <a:ea typeface="Calibri"/>
                <a:cs typeface="Poppins"/>
              </a:endParaRPr>
            </a:p>
          </p:txBody>
        </p: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D548C0C2-E4B7-C34A-9C10-8FAE3A10EBC9}"/>
              </a:ext>
            </a:extLst>
          </p:cNvPr>
          <p:cNvGrpSpPr/>
          <p:nvPr/>
        </p:nvGrpSpPr>
        <p:grpSpPr>
          <a:xfrm>
            <a:off x="295663" y="-90016"/>
            <a:ext cx="1696168" cy="1604299"/>
            <a:chOff x="0" y="0"/>
            <a:chExt cx="4570349" cy="4252087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B004B397-D87F-2122-CFC1-366C12ECDE97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CE92C781-EACC-FAF5-57AB-3337A686B114}"/>
              </a:ext>
            </a:extLst>
          </p:cNvPr>
          <p:cNvSpPr/>
          <p:nvPr/>
        </p:nvSpPr>
        <p:spPr>
          <a:xfrm rot="15655960">
            <a:off x="14721416" y="1434991"/>
            <a:ext cx="4315811" cy="4164194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10432703" y="-548681"/>
            <a:ext cx="8179147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Freeform 5"/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7160128" y="6704682"/>
            <a:ext cx="7939206" cy="2062385"/>
            <a:chOff x="-496199" y="1028071"/>
            <a:chExt cx="9961046" cy="2556371"/>
          </a:xfrm>
        </p:grpSpPr>
        <p:sp>
          <p:nvSpPr>
            <p:cNvPr id="14" name="Freeform 14"/>
            <p:cNvSpPr/>
            <p:nvPr/>
          </p:nvSpPr>
          <p:spPr>
            <a:xfrm>
              <a:off x="-496199" y="1028071"/>
              <a:ext cx="9961046" cy="2556371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672485"/>
            </a:solidFill>
          </p:spPr>
          <p:txBody>
            <a:bodyPr anchor="ctr"/>
            <a:lstStyle/>
            <a:p>
              <a:pPr algn="ctr"/>
              <a:r>
                <a:rPr lang="pt-BR" sz="3000" b="1" dirty="0">
                  <a:solidFill>
                    <a:srgbClr val="F4F4F4"/>
                  </a:solidFill>
                  <a:latin typeface="Poppins"/>
                  <a:cs typeface="Poppins"/>
                </a:rPr>
                <a:t>O etileno está ligado a todos os processos de desenvolvimento das plantas e seu controle garante rapidez na produção e resultados superiores</a:t>
              </a:r>
              <a:endParaRPr lang="pt-BR" sz="3000" dirty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199234" y="1378309"/>
            <a:ext cx="11900100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Luminosidade</a:t>
            </a:r>
            <a:r>
              <a:rPr lang="en-US" sz="8000" b="1" spc="-176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 e </a:t>
            </a:r>
            <a:r>
              <a:rPr lang="en-US" sz="8000" b="1" spc="-176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Etileno</a:t>
            </a:r>
            <a:endParaRPr lang="en-US" sz="8000" b="1" spc="-176" err="1">
              <a:solidFill>
                <a:srgbClr val="B81476"/>
              </a:solidFill>
              <a:latin typeface="Poppins"/>
              <a:cs typeface="Poppins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936F3BF-FF9B-D438-B16A-0154C9CC0C7D}"/>
              </a:ext>
            </a:extLst>
          </p:cNvPr>
          <p:cNvSpPr/>
          <p:nvPr/>
        </p:nvSpPr>
        <p:spPr>
          <a:xfrm>
            <a:off x="3401878" y="3517089"/>
            <a:ext cx="7851215" cy="2055971"/>
          </a:xfrm>
          <a:custGeom>
            <a:avLst/>
            <a:gdLst/>
            <a:ahLst/>
            <a:cxnLst/>
            <a:rect l="l" t="t" r="r" b="b"/>
            <a:pathLst>
              <a:path w="10112883" h="2741295">
                <a:moveTo>
                  <a:pt x="303530" y="0"/>
                </a:moveTo>
                <a:lnTo>
                  <a:pt x="9809353" y="0"/>
                </a:lnTo>
                <a:cubicBezTo>
                  <a:pt x="9976993" y="0"/>
                  <a:pt x="10112883" y="135890"/>
                  <a:pt x="10112883" y="303530"/>
                </a:cubicBezTo>
                <a:lnTo>
                  <a:pt x="10112883" y="2437765"/>
                </a:lnTo>
                <a:cubicBezTo>
                  <a:pt x="10112883" y="2518283"/>
                  <a:pt x="10080879" y="2595499"/>
                  <a:pt x="10023983" y="2652395"/>
                </a:cubicBezTo>
                <a:cubicBezTo>
                  <a:pt x="9967087" y="2709291"/>
                  <a:pt x="9889872" y="2741295"/>
                  <a:pt x="9809353" y="2741295"/>
                </a:cubicBezTo>
                <a:lnTo>
                  <a:pt x="303530" y="2741295"/>
                </a:lnTo>
                <a:cubicBezTo>
                  <a:pt x="135890" y="2741295"/>
                  <a:pt x="0" y="2605405"/>
                  <a:pt x="0" y="2437765"/>
                </a:cubicBezTo>
                <a:lnTo>
                  <a:pt x="0" y="303530"/>
                </a:lnTo>
                <a:cubicBezTo>
                  <a:pt x="0" y="135890"/>
                  <a:pt x="135890" y="0"/>
                  <a:pt x="303530" y="0"/>
                </a:cubicBezTo>
                <a:close/>
              </a:path>
            </a:pathLst>
          </a:custGeom>
          <a:solidFill>
            <a:srgbClr val="B81476"/>
          </a:solidFill>
        </p:spPr>
        <p:txBody>
          <a:bodyPr lIns="91440" tIns="45720" rIns="91440" bIns="45720" anchor="ctr"/>
          <a:lstStyle/>
          <a:p>
            <a:pPr algn="ctr"/>
            <a:r>
              <a:rPr lang="pt-BR" sz="3000" b="1" dirty="0">
                <a:solidFill>
                  <a:srgbClr val="F4F4F4"/>
                </a:solidFill>
                <a:latin typeface="Poppins"/>
                <a:cs typeface="Poppins"/>
              </a:rPr>
              <a:t>A luminosidade  acarreta diretamente no crescimento, e se mantida no intervalo óptimo, gera resultados de maior qualidade</a:t>
            </a:r>
            <a:endParaRPr lang="pt-BR" sz="3000" dirty="0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FE5E20A7-6EE9-7D37-39C9-E78995C0F4AC}"/>
              </a:ext>
            </a:extLst>
          </p:cNvPr>
          <p:cNvSpPr/>
          <p:nvPr/>
        </p:nvSpPr>
        <p:spPr>
          <a:xfrm rot="2625755">
            <a:off x="-160629" y="464728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ED41F4F5-0D03-434F-D451-48E9C762851E}"/>
              </a:ext>
            </a:extLst>
          </p:cNvPr>
          <p:cNvGrpSpPr/>
          <p:nvPr/>
        </p:nvGrpSpPr>
        <p:grpSpPr>
          <a:xfrm>
            <a:off x="295663" y="-90016"/>
            <a:ext cx="1696168" cy="1604299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46CBD2B2-4D62-2AD9-A8E7-7B044A7B6791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246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748D7-7A4C-47C1-27F6-9199D589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F3551DB1-28C2-9F26-1474-93ABC74BE5CE}"/>
              </a:ext>
            </a:extLst>
          </p:cNvPr>
          <p:cNvSpPr/>
          <p:nvPr/>
        </p:nvSpPr>
        <p:spPr>
          <a:xfrm rot="12997878">
            <a:off x="15579758" y="1721017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37F770D-BDF9-5A7D-7249-134B05DE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28152" r="1388" b="6142"/>
          <a:stretch/>
        </p:blipFill>
        <p:spPr>
          <a:xfrm>
            <a:off x="1643617" y="2606081"/>
            <a:ext cx="9723240" cy="5780099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BDB1F747-3367-F683-9A8D-EF0EF9671C5A}"/>
              </a:ext>
            </a:extLst>
          </p:cNvPr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750C91-B36D-64FD-6D5D-48A3817D82C3}"/>
              </a:ext>
            </a:extLst>
          </p:cNvPr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351F3D7-DD30-501B-368F-B3000B2C8798}"/>
              </a:ext>
            </a:extLst>
          </p:cNvPr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077AB80-509E-07D5-4F20-0BECB38282AD}"/>
              </a:ext>
            </a:extLst>
          </p:cNvPr>
          <p:cNvSpPr txBox="1"/>
          <p:nvPr/>
        </p:nvSpPr>
        <p:spPr>
          <a:xfrm>
            <a:off x="3199234" y="1378309"/>
            <a:ext cx="119001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Solução</a:t>
            </a:r>
            <a:r>
              <a:rPr lang="en-US" sz="8000" b="1" spc="-176" dirty="0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 de </a:t>
            </a:r>
            <a:r>
              <a:rPr lang="en-US" sz="8000" b="1" spc="-176" dirty="0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negócio</a:t>
            </a:r>
            <a:endParaRPr lang="en-US" sz="8000" b="1" spc="-176" dirty="0">
              <a:solidFill>
                <a:srgbClr val="B81476"/>
              </a:solidFill>
              <a:latin typeface="Poppins"/>
              <a:cs typeface="Poppin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A62928-DC1D-1926-C0F1-5822954B0E5A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B88A0BD-8BFF-85F5-C2EF-013134CCED74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E9E4D7-2880-16CF-49DC-B121FAA4CD0F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80DF3587-C655-4A39-A580-8BF8C6ABAFE3}"/>
              </a:ext>
            </a:extLst>
          </p:cNvPr>
          <p:cNvSpPr/>
          <p:nvPr/>
        </p:nvSpPr>
        <p:spPr>
          <a:xfrm>
            <a:off x="11685722" y="3134704"/>
            <a:ext cx="5666107" cy="4943960"/>
          </a:xfrm>
          <a:prstGeom prst="roundRect">
            <a:avLst/>
          </a:prstGeom>
          <a:solidFill>
            <a:srgbClr val="B81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rgbClr val="F4F4F4"/>
                </a:solidFill>
                <a:latin typeface="Poppins"/>
                <a:cs typeface="Poppins"/>
              </a:rPr>
              <a:t>Aplicando as medidas que usamos como base para o nosso negócio, podemos garantir diminuição de custos em até 40%, decorrentes da diminuição do tempo de produção</a:t>
            </a:r>
            <a:endParaRPr lang="pt-BR" sz="300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919A451-E20E-6465-7C0C-3E167DBBDA18}"/>
              </a:ext>
            </a:extLst>
          </p:cNvPr>
          <p:cNvSpPr/>
          <p:nvPr/>
        </p:nvSpPr>
        <p:spPr>
          <a:xfrm>
            <a:off x="-1504738" y="6317921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7986BF-352B-A9FC-57AE-ED6F1388B89F}"/>
              </a:ext>
            </a:extLst>
          </p:cNvPr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0B62E8A8-2CE2-7093-26ED-597E2A9F967C}"/>
              </a:ext>
            </a:extLst>
          </p:cNvPr>
          <p:cNvGrpSpPr/>
          <p:nvPr/>
        </p:nvGrpSpPr>
        <p:grpSpPr>
          <a:xfrm>
            <a:off x="295663" y="-90016"/>
            <a:ext cx="1696168" cy="1604299"/>
            <a:chOff x="0" y="0"/>
            <a:chExt cx="4570349" cy="4252087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59785EB7-3448-3B95-6741-16764AE21FB9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893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78D39-C66E-B07C-0EDC-6EE7927F0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121F11-182E-6D63-062C-63D3E5B17210}"/>
              </a:ext>
            </a:extLst>
          </p:cNvPr>
          <p:cNvSpPr/>
          <p:nvPr/>
        </p:nvSpPr>
        <p:spPr>
          <a:xfrm rot="851901">
            <a:off x="-2715229" y="-2295556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DC0854-02E6-1C2E-0B1B-C2BCC1619AD1}"/>
              </a:ext>
            </a:extLst>
          </p:cNvPr>
          <p:cNvSpPr/>
          <p:nvPr/>
        </p:nvSpPr>
        <p:spPr>
          <a:xfrm rot="-4042351">
            <a:off x="14557326" y="-1362088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0806283-9CFA-92EE-43CE-D9064B704A1E}"/>
              </a:ext>
            </a:extLst>
          </p:cNvPr>
          <p:cNvSpPr/>
          <p:nvPr/>
        </p:nvSpPr>
        <p:spPr>
          <a:xfrm rot="-933007">
            <a:off x="-1817657" y="8182105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D0CCF7D-AC32-043E-92B6-697C3C73668E}"/>
              </a:ext>
            </a:extLst>
          </p:cNvPr>
          <p:cNvSpPr txBox="1"/>
          <p:nvPr/>
        </p:nvSpPr>
        <p:spPr>
          <a:xfrm>
            <a:off x="4456261" y="1077541"/>
            <a:ext cx="9542631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Formação</a:t>
            </a:r>
            <a:r>
              <a:rPr lang="en-US" sz="80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Equipe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0015243-7A4D-0D0F-9AFC-2C3E35BCA7CC}"/>
              </a:ext>
            </a:extLst>
          </p:cNvPr>
          <p:cNvSpPr/>
          <p:nvPr/>
        </p:nvSpPr>
        <p:spPr>
          <a:xfrm rot="-9443816">
            <a:off x="14579177" y="7434878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19FD769-04AF-B0D4-2977-3D373020C934}"/>
              </a:ext>
            </a:extLst>
          </p:cNvPr>
          <p:cNvSpPr txBox="1"/>
          <p:nvPr/>
        </p:nvSpPr>
        <p:spPr>
          <a:xfrm>
            <a:off x="2012491" y="5508460"/>
            <a:ext cx="4709976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Thais Vitória </a:t>
            </a:r>
            <a:endParaRPr lang="en-US" sz="36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384189E-111C-95C1-3EE4-459648E3F7A7}"/>
              </a:ext>
            </a:extLst>
          </p:cNvPr>
          <p:cNvGrpSpPr/>
          <p:nvPr/>
        </p:nvGrpSpPr>
        <p:grpSpPr>
          <a:xfrm>
            <a:off x="430492" y="284334"/>
            <a:ext cx="1696168" cy="1604299"/>
            <a:chOff x="0" y="0"/>
            <a:chExt cx="4570349" cy="4252087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C0B928A5-7157-C962-71DA-E5A025A1A696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43B00722-0B25-371B-4DEA-B170331DC2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3190" r="5244" b="13383"/>
          <a:stretch/>
        </p:blipFill>
        <p:spPr>
          <a:xfrm>
            <a:off x="2994480" y="2353456"/>
            <a:ext cx="2745998" cy="3125456"/>
          </a:xfrm>
          <a:prstGeom prst="roundRect">
            <a:avLst>
              <a:gd name="adj" fmla="val 10726"/>
            </a:avLst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7FF5B54D-5084-C6E7-A6C5-ADFAAA57D3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19" y="3372232"/>
            <a:ext cx="2009037" cy="2009037"/>
          </a:xfrm>
          <a:prstGeom prst="rect">
            <a:avLst/>
          </a:prstGeom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5AE4436-9D07-98CB-6A76-51F5BC372AC6}"/>
              </a:ext>
            </a:extLst>
          </p:cNvPr>
          <p:cNvSpPr txBox="1"/>
          <p:nvPr/>
        </p:nvSpPr>
        <p:spPr>
          <a:xfrm>
            <a:off x="5554419" y="2841088"/>
            <a:ext cx="1388858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392472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8CD68-0539-7EF1-1562-9AF084ED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214BD7-94DE-5D5D-67A5-BAB0615C0F36}"/>
              </a:ext>
            </a:extLst>
          </p:cNvPr>
          <p:cNvSpPr/>
          <p:nvPr/>
        </p:nvSpPr>
        <p:spPr>
          <a:xfrm rot="-933007">
            <a:off x="-2159863" y="-1099182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B533A7D-A9B5-347E-936E-BC8D5F186669}"/>
              </a:ext>
            </a:extLst>
          </p:cNvPr>
          <p:cNvSpPr/>
          <p:nvPr/>
        </p:nvSpPr>
        <p:spPr>
          <a:xfrm rot="5400000">
            <a:off x="-2265507" y="5882913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ABCDEF6-71FE-F7D9-3F43-150B641A1DA2}"/>
              </a:ext>
            </a:extLst>
          </p:cNvPr>
          <p:cNvSpPr/>
          <p:nvPr/>
        </p:nvSpPr>
        <p:spPr>
          <a:xfrm rot="-4042351">
            <a:off x="15901895" y="8505864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469A49F-BEA0-FDFB-A598-E6964716222F}"/>
              </a:ext>
            </a:extLst>
          </p:cNvPr>
          <p:cNvSpPr/>
          <p:nvPr/>
        </p:nvSpPr>
        <p:spPr>
          <a:xfrm rot="-5400000">
            <a:off x="14022482" y="181361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8EF67AC-891E-9F1B-3949-260F5F934F8F}"/>
              </a:ext>
            </a:extLst>
          </p:cNvPr>
          <p:cNvSpPr txBox="1"/>
          <p:nvPr/>
        </p:nvSpPr>
        <p:spPr>
          <a:xfrm>
            <a:off x="3724592" y="1096744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Organização</a:t>
            </a: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da Equipe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E17B8FCB-B968-9D48-D58A-328E182AC1FB}"/>
              </a:ext>
            </a:extLst>
          </p:cNvPr>
          <p:cNvGrpSpPr/>
          <p:nvPr/>
        </p:nvGrpSpPr>
        <p:grpSpPr>
          <a:xfrm>
            <a:off x="362547" y="584675"/>
            <a:ext cx="1399190" cy="1301755"/>
            <a:chOff x="0" y="0"/>
            <a:chExt cx="4570349" cy="4252087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B3F13D3E-3B1E-80D4-FC25-C0286AF70A13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6BF08E4E-9413-3CF8-2BC8-4441460C6171}"/>
              </a:ext>
            </a:extLst>
          </p:cNvPr>
          <p:cNvSpPr txBox="1"/>
          <p:nvPr/>
        </p:nvSpPr>
        <p:spPr>
          <a:xfrm>
            <a:off x="1909673" y="2880983"/>
            <a:ext cx="6720914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6000" b="1" spc="-156" dirty="0">
                <a:solidFill>
                  <a:schemeClr val="accent4">
                    <a:lumMod val="60000"/>
                    <a:lumOff val="40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Scrum Process</a:t>
            </a:r>
          </a:p>
        </p:txBody>
      </p:sp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D4C70989-CFA5-B33F-0E18-CFDC0E5A3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88444"/>
            <a:ext cx="16381883" cy="921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7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1852">
            <a:off x="13985458" y="8797229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2523929" flipH="1">
            <a:off x="15863682" y="3575348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2978087" y="0"/>
                </a:moveTo>
                <a:lnTo>
                  <a:pt x="0" y="0"/>
                </a:lnTo>
                <a:lnTo>
                  <a:pt x="0" y="4114800"/>
                </a:lnTo>
                <a:lnTo>
                  <a:pt x="2978087" y="4114800"/>
                </a:lnTo>
                <a:lnTo>
                  <a:pt x="2978087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842167" flipH="1">
            <a:off x="-2238700" y="8506790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7156495">
            <a:off x="-811180" y="3360394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304800" y="0"/>
            <a:ext cx="746126" cy="746126"/>
          </a:xfrm>
          <a:custGeom>
            <a:avLst/>
            <a:gdLst/>
            <a:ahLst/>
            <a:cxnLst/>
            <a:rect l="l" t="t" r="r" b="b"/>
            <a:pathLst>
              <a:path w="746126" h="746126">
                <a:moveTo>
                  <a:pt x="0" y="0"/>
                </a:moveTo>
                <a:lnTo>
                  <a:pt x="746125" y="0"/>
                </a:lnTo>
                <a:lnTo>
                  <a:pt x="746125" y="746126"/>
                </a:lnTo>
                <a:lnTo>
                  <a:pt x="0" y="746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4350971" y="1224005"/>
            <a:ext cx="9586056" cy="74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</a:pPr>
            <a:r>
              <a:rPr lang="en-US" sz="6800" b="1" spc="-149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Diagrama</a:t>
            </a:r>
            <a:r>
              <a:rPr lang="en-US" sz="6800" b="1" spc="-149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</a:t>
            </a:r>
            <a:r>
              <a:rPr lang="en-US" sz="6800" b="1" spc="-149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Solução</a:t>
            </a:r>
            <a:r>
              <a:rPr lang="en-US" sz="6800" b="1" spc="-149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5549" y="2120998"/>
            <a:ext cx="2796899" cy="5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1"/>
              </a:lnSpc>
              <a:spcBef>
                <a:spcPct val="0"/>
              </a:spcBef>
            </a:pPr>
            <a:r>
              <a:rPr lang="en-US" sz="4400" b="1" u="none" strike="noStrike" spc="-119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Técnico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3E027E40-8349-7A20-3849-3D13BB5A7AF3}"/>
              </a:ext>
            </a:extLst>
          </p:cNvPr>
          <p:cNvGrpSpPr/>
          <p:nvPr/>
        </p:nvGrpSpPr>
        <p:grpSpPr>
          <a:xfrm>
            <a:off x="15799352" y="668304"/>
            <a:ext cx="1399190" cy="1301755"/>
            <a:chOff x="0" y="0"/>
            <a:chExt cx="4570349" cy="4252087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1F321AC0-204F-8FCE-1262-A0D8BBE657CE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C89580FB-A88F-5CF0-416F-D791543D95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0" y="2052434"/>
            <a:ext cx="14478882" cy="8144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6" ma:contentTypeDescription="Create a new document." ma:contentTypeScope="" ma:versionID="aa0996e3a60c29644e9f2cf3d3cad0da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61aa44093c7789ab6990bc79f23b9731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638A39-04BB-49B5-A0A3-E75FA7405C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654127-6E44-4C2E-A4A7-53F0E708542E}">
  <ds:schemaRefs>
    <ds:schemaRef ds:uri="http://www.w3.org/XML/1998/namespace"/>
    <ds:schemaRef ds:uri="http://purl.org/dc/dcmitype/"/>
    <ds:schemaRef ds:uri="http://schemas.microsoft.com/office/2006/documentManagement/types"/>
    <ds:schemaRef ds:uri="9fdc8751-6fef-42ec-b05c-835dd8c535b4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03D97CE-9738-446A-A7C3-4930F91B15F3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247</Words>
  <Application>Microsoft Office PowerPoint</Application>
  <PresentationFormat>Personalizar</PresentationFormat>
  <Paragraphs>50</Paragraphs>
  <Slides>25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Poppins</vt:lpstr>
      <vt:lpstr>Aptos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09 - Monitoramento de Etileno e Luminosidade em Estufas.pptx</dc:title>
  <cp:lastModifiedBy>Thais Vitória Fosaluza</cp:lastModifiedBy>
  <cp:revision>2</cp:revision>
  <dcterms:created xsi:type="dcterms:W3CDTF">2006-08-16T00:00:00Z</dcterms:created>
  <dcterms:modified xsi:type="dcterms:W3CDTF">2024-12-04T02:48:15Z</dcterms:modified>
  <dc:identifier>DAGTpTFuRGE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